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21B6-91BC-406A-AB23-088EDC102F25}" type="datetimeFigureOut">
              <a:rPr lang="sk-SK" smtClean="0"/>
              <a:t>15. 9. 2021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8D1A-F61F-40C6-A975-13795465D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944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21B6-91BC-406A-AB23-088EDC102F25}" type="datetimeFigureOut">
              <a:rPr lang="sk-SK" smtClean="0"/>
              <a:t>15. 9. 2021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8D1A-F61F-40C6-A975-13795465D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286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21B6-91BC-406A-AB23-088EDC102F25}" type="datetimeFigureOut">
              <a:rPr lang="sk-SK" smtClean="0"/>
              <a:t>15. 9. 2021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8D1A-F61F-40C6-A975-13795465D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116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21B6-91BC-406A-AB23-088EDC102F25}" type="datetimeFigureOut">
              <a:rPr lang="sk-SK" smtClean="0"/>
              <a:t>15. 9. 2021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8D1A-F61F-40C6-A975-13795465D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257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21B6-91BC-406A-AB23-088EDC102F25}" type="datetimeFigureOut">
              <a:rPr lang="sk-SK" smtClean="0"/>
              <a:t>15. 9. 2021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8D1A-F61F-40C6-A975-13795465D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255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21B6-91BC-406A-AB23-088EDC102F25}" type="datetimeFigureOut">
              <a:rPr lang="sk-SK" smtClean="0"/>
              <a:t>15. 9. 2021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8D1A-F61F-40C6-A975-13795465D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443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21B6-91BC-406A-AB23-088EDC102F25}" type="datetimeFigureOut">
              <a:rPr lang="sk-SK" smtClean="0"/>
              <a:t>15. 9. 2021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8D1A-F61F-40C6-A975-13795465D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172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21B6-91BC-406A-AB23-088EDC102F25}" type="datetimeFigureOut">
              <a:rPr lang="sk-SK" smtClean="0"/>
              <a:t>15. 9. 2021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8D1A-F61F-40C6-A975-13795465D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912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21B6-91BC-406A-AB23-088EDC102F25}" type="datetimeFigureOut">
              <a:rPr lang="sk-SK" smtClean="0"/>
              <a:t>15. 9. 2021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8D1A-F61F-40C6-A975-13795465D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22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21B6-91BC-406A-AB23-088EDC102F25}" type="datetimeFigureOut">
              <a:rPr lang="sk-SK" smtClean="0"/>
              <a:t>15. 9. 2021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8D1A-F61F-40C6-A975-13795465D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969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21B6-91BC-406A-AB23-088EDC102F25}" type="datetimeFigureOut">
              <a:rPr lang="sk-SK" smtClean="0"/>
              <a:t>15. 9. 2021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8D1A-F61F-40C6-A975-13795465D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180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E21B6-91BC-406A-AB23-088EDC102F25}" type="datetimeFigureOut">
              <a:rPr lang="sk-SK" smtClean="0"/>
              <a:t>15. 9. 2021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8D1A-F61F-40C6-A975-13795465D3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66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03848" y="2636912"/>
            <a:ext cx="270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erím</a:t>
            </a:r>
            <a:endParaRPr lang="sk-SK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8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citel\Desktop\jak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7" y="513248"/>
            <a:ext cx="8614023" cy="61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32656"/>
            <a:ext cx="5040560" cy="62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01602"/>
            <a:ext cx="5274497" cy="65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citel\Desktop\abrahá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62764" cy="443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itel\Desktop\abrahá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864"/>
            <a:ext cx="4919565" cy="66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citel\Desktop\mojži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31775"/>
            <a:ext cx="9054071" cy="607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itel\Desktop\mojžiš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6376"/>
            <a:ext cx="4644358" cy="65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citel\Desktop\jaku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5138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citel\Desktop\jakub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0952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Office PowerPoint</Application>
  <PresentationFormat>Prezentácia na obrazovke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Ucitel</dc:creator>
  <cp:lastModifiedBy>MS Vinbarg</cp:lastModifiedBy>
  <cp:revision>5</cp:revision>
  <dcterms:created xsi:type="dcterms:W3CDTF">2016-09-19T08:21:07Z</dcterms:created>
  <dcterms:modified xsi:type="dcterms:W3CDTF">2021-09-15T15:48:56Z</dcterms:modified>
</cp:coreProperties>
</file>