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61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367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66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429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004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877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89899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549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864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46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04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90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818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4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13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4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2BCC2-11AB-41BD-9517-7188365E6CDF}" type="datetimeFigureOut">
              <a:rPr lang="sk-SK" smtClean="0"/>
              <a:t>13. 12. 2021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8655722-34B9-49FE-A2E9-41285ED311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8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EDBEFD-D7CB-430E-B998-F3AC75F8D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493" y="5067609"/>
            <a:ext cx="9648614" cy="1646302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Kde sme bývali v minulosti a kde bývame dnes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D751B5F-B96B-4897-9293-970E909B0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5064" y="5617012"/>
            <a:ext cx="7766936" cy="1096899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Mgr. Tomáš Takáč</a:t>
            </a:r>
          </a:p>
        </p:txBody>
      </p:sp>
      <p:pic>
        <p:nvPicPr>
          <p:cNvPr id="5" name="Obrázok 4" descr="Obrázok, na ktorom je sedenie, stôl, jedlo, stojaci&#10;&#10;Automaticky generovaný popis">
            <a:extLst>
              <a:ext uri="{FF2B5EF4-FFF2-40B4-BE49-F238E27FC236}">
                <a16:creationId xmlns:a16="http://schemas.microsoft.com/office/drawing/2014/main" xmlns="" id="{AE2352FA-D025-4F79-B907-FE70AA4F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55"/>
            <a:ext cx="12192000" cy="50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6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005765-48EA-4D5A-A187-281EF327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52" y="139240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rgbClr val="FF0000"/>
                </a:solidFill>
                <a:highlight>
                  <a:srgbClr val="FFFF00"/>
                </a:highlight>
              </a:rPr>
              <a:t>Prvé dediny a prvé mestá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ABCAA30-6CCD-4399-896D-0D6D9D2DB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8385"/>
            <a:ext cx="8596668" cy="3880773"/>
          </a:xfrm>
        </p:spPr>
        <p:txBody>
          <a:bodyPr/>
          <a:lstStyle/>
          <a:p>
            <a:r>
              <a:rPr lang="sk-SK" sz="2400" dirty="0">
                <a:solidFill>
                  <a:schemeClr val="tx1"/>
                </a:solidFill>
              </a:rPr>
              <a:t>Vznikali tam kde bola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úrodná pôda.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Najskôr vznikali dediny</a:t>
            </a:r>
            <a:r>
              <a:rPr lang="sk-SK" sz="2400" dirty="0">
                <a:solidFill>
                  <a:schemeClr val="tx1"/>
                </a:solidFill>
              </a:rPr>
              <a:t>, napokon mestá.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Dedina</a:t>
            </a:r>
            <a:r>
              <a:rPr lang="sk-SK" sz="2400" dirty="0">
                <a:solidFill>
                  <a:schemeClr val="tx1"/>
                </a:solidFill>
              </a:rPr>
              <a:t>: poľnohospodárstvo a chov zvierat.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Mesto</a:t>
            </a:r>
            <a:r>
              <a:rPr lang="sk-SK" sz="2400" dirty="0">
                <a:solidFill>
                  <a:schemeClr val="tx1"/>
                </a:solidFill>
              </a:rPr>
              <a:t>: výroba a obchodovanie. (remeselníci)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B2D1DED-F4C6-4127-906C-6CDDED76B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84960"/>
            <a:ext cx="6626053" cy="3873040"/>
          </a:xfrm>
          <a:prstGeom prst="rect">
            <a:avLst/>
          </a:prstGeom>
        </p:spPr>
      </p:pic>
      <p:pic>
        <p:nvPicPr>
          <p:cNvPr id="7" name="Obrázok 6" descr="Obrázok, na ktorom je vnútri, budova, stôl, živé&#10;&#10;Automaticky generovaný popis">
            <a:extLst>
              <a:ext uri="{FF2B5EF4-FFF2-40B4-BE49-F238E27FC236}">
                <a16:creationId xmlns:a16="http://schemas.microsoft.com/office/drawing/2014/main" xmlns="" id="{44E133D5-5123-4E83-8B65-3AE4A71EB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54" y="0"/>
            <a:ext cx="5565945" cy="3551583"/>
          </a:xfrm>
          <a:prstGeom prst="rect">
            <a:avLst/>
          </a:prstGeom>
        </p:spPr>
      </p:pic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631C7F5B-F176-4834-AA32-B497211DDA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3" y="3429000"/>
            <a:ext cx="5777948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F7AF0F0-FFC6-41C8-BD86-514E60199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6152"/>
            <a:ext cx="11251096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V mestách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vznikali trhy.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najstarších dobách vymieňali obchodníci tovar za tovar =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výmenný obchod.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Neskôr sa za tovar začalo platiť kúskami drahého kovu.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Postupne vznikli najstaršie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mince.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36DCC2F4-A4AE-4903-AF6E-C81848EE2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609"/>
            <a:ext cx="6096000" cy="4697895"/>
          </a:xfrm>
          <a:prstGeom prst="rect">
            <a:avLst/>
          </a:prstGeom>
        </p:spPr>
      </p:pic>
      <p:pic>
        <p:nvPicPr>
          <p:cNvPr id="7" name="Obrázok 6" descr="Obrázok, na ktorom je budova, stôl, skupina, vyplnené&#10;&#10;Automaticky generovaný popis">
            <a:extLst>
              <a:ext uri="{FF2B5EF4-FFF2-40B4-BE49-F238E27FC236}">
                <a16:creationId xmlns:a16="http://schemas.microsoft.com/office/drawing/2014/main" xmlns="" id="{201DE449-5DF8-4538-B85D-32D25D5CF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3731"/>
            <a:ext cx="6106517" cy="3880773"/>
          </a:xfrm>
          <a:prstGeom prst="rect">
            <a:avLst/>
          </a:prstGeom>
        </p:spPr>
      </p:pic>
      <p:pic>
        <p:nvPicPr>
          <p:cNvPr id="9" name="Obrázok 8" descr="Obrázok, na ktorom je objekt, minca, hodiny, zobraziť&#10;&#10;Automaticky generovaný popis">
            <a:extLst>
              <a:ext uri="{FF2B5EF4-FFF2-40B4-BE49-F238E27FC236}">
                <a16:creationId xmlns:a16="http://schemas.microsoft.com/office/drawing/2014/main" xmlns="" id="{655F51C7-A338-4F82-A4D6-CC6C2BBFBD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5" y="1215615"/>
            <a:ext cx="3419060" cy="25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233EA2-56AC-4524-8826-CC80CDF15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DB29D39-F1F9-4E61-BFF1-F0F7EF11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12" y="583912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Niektoré mestá bohatli vďaka dobývaniu drahých kovov.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Nazývame ich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banské mestá.</a:t>
            </a:r>
          </a:p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Banská Štiavnica.</a:t>
            </a:r>
          </a:p>
        </p:txBody>
      </p:sp>
      <p:pic>
        <p:nvPicPr>
          <p:cNvPr id="5" name="Obrázok 4" descr="Obrázok, na ktorom je budova, vonkajšie, dom, ulica&#10;&#10;Automaticky generovaný popis">
            <a:extLst>
              <a:ext uri="{FF2B5EF4-FFF2-40B4-BE49-F238E27FC236}">
                <a16:creationId xmlns:a16="http://schemas.microsoft.com/office/drawing/2014/main" xmlns="" id="{E7F50EC0-C67F-40AF-BD62-9AC6F0BA7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6609"/>
            <a:ext cx="6436903" cy="4671392"/>
          </a:xfrm>
          <a:prstGeom prst="rect">
            <a:avLst/>
          </a:prstGeom>
        </p:spPr>
      </p:pic>
      <p:pic>
        <p:nvPicPr>
          <p:cNvPr id="7" name="Obrázok 6" descr="Obrázok, na ktorom je skala, vonkajšie, kamenný, hora&#10;&#10;Automaticky generovaný popis">
            <a:extLst>
              <a:ext uri="{FF2B5EF4-FFF2-40B4-BE49-F238E27FC236}">
                <a16:creationId xmlns:a16="http://schemas.microsoft.com/office/drawing/2014/main" xmlns="" id="{D7D27498-98AA-4EE0-9168-D49E5DEA4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02" y="2186609"/>
            <a:ext cx="5755098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7C47AA-3034-4B59-AC1E-0F4CACA4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332" y="189512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Hradiská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35BD539-FE1D-4680-999E-460CF599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5757"/>
            <a:ext cx="8596668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Hradiská sú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najstaršie sídliská na našom území.</a:t>
            </a:r>
          </a:p>
          <a:p>
            <a:r>
              <a:rPr lang="sk-SK" sz="2400" dirty="0">
                <a:solidFill>
                  <a:schemeClr val="tx1"/>
                </a:solidFill>
              </a:rPr>
              <a:t>Stavali sa na kopcoch a chránili ich násypy z kameňa.</a:t>
            </a:r>
          </a:p>
        </p:txBody>
      </p:sp>
      <p:pic>
        <p:nvPicPr>
          <p:cNvPr id="5" name="Obrázok 4" descr="Obrázok, na ktorom je príroda, skala, sneh, skalnaté&#10;&#10;Automaticky generovaný popis">
            <a:extLst>
              <a:ext uri="{FF2B5EF4-FFF2-40B4-BE49-F238E27FC236}">
                <a16:creationId xmlns:a16="http://schemas.microsoft.com/office/drawing/2014/main" xmlns="" id="{69C82E52-329C-445A-8B84-3919F1F54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1652"/>
            <a:ext cx="9144000" cy="446191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B0EBB2B-1A37-4780-B4F8-32D0F9EC7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57" y="-1"/>
            <a:ext cx="4419043" cy="40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90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8A2689F-088F-4AE5-BE7F-41200C805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9025"/>
            <a:ext cx="9793357" cy="5166719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</a:rPr>
              <a:t>Dlhé stáročia museli byť mestá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obohnané vysokými múrmi – hradbami.</a:t>
            </a:r>
          </a:p>
          <a:p>
            <a:r>
              <a:rPr lang="sk-SK" sz="2400" dirty="0">
                <a:solidFill>
                  <a:schemeClr val="tx1"/>
                </a:solidFill>
              </a:rPr>
              <a:t>Tak sa vedeli brániť.</a:t>
            </a:r>
          </a:p>
          <a:p>
            <a:r>
              <a:rPr lang="sk-SK" sz="2400" dirty="0">
                <a:solidFill>
                  <a:schemeClr val="tx1"/>
                </a:solidFill>
              </a:rPr>
              <a:t>Na malej ploche sa tiesnilo veľa ľudí, preto sa mohli rýchlo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 šíriť nákazlivé choroby.</a:t>
            </a:r>
          </a:p>
        </p:txBody>
      </p:sp>
      <p:pic>
        <p:nvPicPr>
          <p:cNvPr id="5" name="Obrázok 4" descr="Obrázok, na ktorom je vonkajšie, trávnik, budova, mesto&#10;&#10;Automaticky generovaný popis">
            <a:extLst>
              <a:ext uri="{FF2B5EF4-FFF2-40B4-BE49-F238E27FC236}">
                <a16:creationId xmlns:a16="http://schemas.microsoft.com/office/drawing/2014/main" xmlns="" id="{0890FEBA-8774-485A-8F56-9ECC0DF31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6506817" cy="4419600"/>
          </a:xfrm>
          <a:prstGeom prst="rect">
            <a:avLst/>
          </a:prstGeom>
        </p:spPr>
      </p:pic>
      <p:pic>
        <p:nvPicPr>
          <p:cNvPr id="7" name="Obrázok 6" descr="Obrázok, na ktorom je trávnik, vonkajšie, cesta, dom&#10;&#10;Automaticky generovaný popis">
            <a:extLst>
              <a:ext uri="{FF2B5EF4-FFF2-40B4-BE49-F238E27FC236}">
                <a16:creationId xmlns:a16="http://schemas.microsoft.com/office/drawing/2014/main" xmlns="" id="{E3829CF5-A4A0-4C4E-9EC8-348ADF649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198" y="2486989"/>
            <a:ext cx="5892801" cy="4419601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xmlns="" id="{8BC42E6B-E5A0-42A7-A4F4-7D7288797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88301" cy="1320800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1213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xmlns="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jekt pre obsah 4" descr="Obrázok, na ktorom je pes, kniha, text, sedenie&#10;&#10;Automaticky generovaný popis">
            <a:extLst>
              <a:ext uri="{FF2B5EF4-FFF2-40B4-BE49-F238E27FC236}">
                <a16:creationId xmlns:a16="http://schemas.microsoft.com/office/drawing/2014/main" xmlns="" id="{295C7483-B8CA-4839-9A84-68F035968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3BB7EE-28A6-4365-B9FC-9169C532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4C3EEE9D-BDB5-4137-BAF4-B7E1CBAAF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73" y="270393"/>
            <a:ext cx="9645892" cy="7071761"/>
          </a:xfrm>
        </p:spPr>
      </p:pic>
    </p:spTree>
    <p:extLst>
      <p:ext uri="{BB962C8B-B14F-4D97-AF65-F5344CB8AC3E}">
        <p14:creationId xmlns:p14="http://schemas.microsoft.com/office/powerpoint/2010/main" val="402630875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148</Words>
  <Application>Microsoft Office PowerPoint</Application>
  <PresentationFormat>Širokouhlá</PresentationFormat>
  <Paragraphs>20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Fazeta</vt:lpstr>
      <vt:lpstr>Kde sme bývali v minulosti a kde bývame dnes</vt:lpstr>
      <vt:lpstr>Prvé dediny a prvé mestá</vt:lpstr>
      <vt:lpstr>Prezentácia programu PowerPoint</vt:lpstr>
      <vt:lpstr>Prezentácia programu PowerPoint</vt:lpstr>
      <vt:lpstr>Hradiská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Kde sme bývali v minulosti a kde bývame dnes</dc:title>
  <dc:creator>takac.tomas1863@gmail.com</dc:creator>
  <cp:lastModifiedBy>MS Vinbarg</cp:lastModifiedBy>
  <cp:revision>4</cp:revision>
  <dcterms:created xsi:type="dcterms:W3CDTF">2020-10-07T15:17:21Z</dcterms:created>
  <dcterms:modified xsi:type="dcterms:W3CDTF">2021-12-13T20:33:57Z</dcterms:modified>
</cp:coreProperties>
</file>