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A590-A816-403F-BFA6-941BD2F09B4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252C-2BBB-4FD4-8EA3-D04562D475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723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A590-A816-403F-BFA6-941BD2F09B4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252C-2BBB-4FD4-8EA3-D04562D475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48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A590-A816-403F-BFA6-941BD2F09B4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252C-2BBB-4FD4-8EA3-D04562D475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551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A590-A816-403F-BFA6-941BD2F09B4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252C-2BBB-4FD4-8EA3-D04562D475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0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A590-A816-403F-BFA6-941BD2F09B4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252C-2BBB-4FD4-8EA3-D04562D475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294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A590-A816-403F-BFA6-941BD2F09B4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252C-2BBB-4FD4-8EA3-D04562D475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90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A590-A816-403F-BFA6-941BD2F09B4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252C-2BBB-4FD4-8EA3-D04562D475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031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A590-A816-403F-BFA6-941BD2F09B4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252C-2BBB-4FD4-8EA3-D04562D475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739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A590-A816-403F-BFA6-941BD2F09B4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252C-2BBB-4FD4-8EA3-D04562D475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873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A590-A816-403F-BFA6-941BD2F09B4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252C-2BBB-4FD4-8EA3-D04562D475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522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A590-A816-403F-BFA6-941BD2F09B4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252C-2BBB-4FD4-8EA3-D04562D475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375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AA590-A816-403F-BFA6-941BD2F09B4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6252C-2BBB-4FD4-8EA3-D04562D475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586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Jerichové trúby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Mária </a:t>
            </a:r>
            <a:r>
              <a:rPr lang="sk-SK" dirty="0" err="1" smtClean="0"/>
              <a:t>Delejová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39144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5444"/>
            <a:ext cx="5457967" cy="664255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228184" y="1844824"/>
            <a:ext cx="2376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Po Mojžišovi viedol Izraelitov do zasľúbenej zeme </a:t>
            </a:r>
            <a:r>
              <a:rPr lang="sk-SK" sz="3200" b="1" dirty="0" err="1" smtClean="0"/>
              <a:t>Jozue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263566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4" y="92641"/>
            <a:ext cx="9046286" cy="580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926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71" y="116632"/>
            <a:ext cx="8820472" cy="661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335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36904" cy="65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3488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5" y="260648"/>
            <a:ext cx="8352928" cy="62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4206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32029" cy="513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619672" y="566124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Na siedmy deň Izraeliti dobyli Jericho.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1184994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192"/>
            <a:ext cx="7776864" cy="66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 flipH="1">
            <a:off x="683568" y="332656"/>
            <a:ext cx="2618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Archa zmluvy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33514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Ďakujem za pozornosť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4083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25</Words>
  <Application>Microsoft Office PowerPoint</Application>
  <PresentationFormat>Prezentácia na obrazovke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2" baseType="lpstr">
      <vt:lpstr>Arial</vt:lpstr>
      <vt:lpstr>Calibri</vt:lpstr>
      <vt:lpstr>Motív Office</vt:lpstr>
      <vt:lpstr>Jerichové trúby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      Ďakujem za pozornosť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Jerichové trúby</dc:title>
  <dc:creator>Ucitel</dc:creator>
  <cp:lastModifiedBy>MS Vinbarg</cp:lastModifiedBy>
  <cp:revision>5</cp:revision>
  <dcterms:created xsi:type="dcterms:W3CDTF">2016-11-18T11:38:40Z</dcterms:created>
  <dcterms:modified xsi:type="dcterms:W3CDTF">2021-01-19T19:07:04Z</dcterms:modified>
</cp:coreProperties>
</file>