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78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202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68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878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97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701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2404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659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054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168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322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872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DA2D1-5D77-433E-97B7-D107B248A477}" type="datetimeFigureOut">
              <a:rPr lang="sk-SK" smtClean="0"/>
              <a:t>25. 1. 2021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CE82-C259-44E1-AC21-F839A9E61A3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667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bzQ3BkE1TbQ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000" dirty="0" smtClean="0">
                <a:latin typeface="Algerian" panose="04020705040A02060702" pitchFamily="82" charset="0"/>
              </a:rPr>
              <a:t>Svätá Lucia</a:t>
            </a:r>
            <a:endParaRPr lang="sk-SK" sz="8000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400" dirty="0">
                <a:latin typeface="Algerian" panose="04020705040A02060702" pitchFamily="82" charset="0"/>
              </a:rPr>
              <a:t>n</a:t>
            </a:r>
            <a:r>
              <a:rPr lang="sk-SK" sz="4400" dirty="0" smtClean="0">
                <a:latin typeface="Algerian" panose="04020705040A02060702" pitchFamily="82" charset="0"/>
              </a:rPr>
              <a:t>ositeľka svetla</a:t>
            </a:r>
            <a:endParaRPr lang="sk-SK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3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4" y="283154"/>
            <a:ext cx="10949706" cy="61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2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5367"/>
            <a:ext cx="3657599" cy="636852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5583381" y="581891"/>
            <a:ext cx="60267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latin typeface="Book Antiqua" panose="02040602050305030304" pitchFamily="18" charset="0"/>
              </a:rPr>
              <a:t>Lucia žila v časoch, keď boli kresťania prenasledovaní. Hľadala trpiacich ľudí a prinášala im svoju pomoc. Stala sa pre nich  veľkým darom.</a:t>
            </a:r>
            <a:endParaRPr lang="sk-SK" sz="4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16181" y="179249"/>
            <a:ext cx="508461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latin typeface="Book Antiqua" panose="02040602050305030304" pitchFamily="18" charset="0"/>
              </a:rPr>
              <a:t>Keď robíme dobro, stávame sa plameňom a rozdávame okolo seba veľa svetla pre druhých.</a:t>
            </a:r>
            <a:endParaRPr lang="sk-SK" sz="3600" dirty="0" smtClean="0">
              <a:latin typeface="Book Antiqua" panose="02040602050305030304" pitchFamily="18" charset="0"/>
            </a:endParaRPr>
          </a:p>
          <a:p>
            <a:endParaRPr lang="sk-SK" sz="3600" dirty="0">
              <a:latin typeface="Book Antiqua" panose="02040602050305030304" pitchFamily="18" charset="0"/>
            </a:endParaRPr>
          </a:p>
          <a:p>
            <a:endParaRPr lang="sk-SK" sz="3600" dirty="0" smtClean="0">
              <a:latin typeface="Book Antiqua" panose="02040602050305030304" pitchFamily="18" charset="0"/>
            </a:endParaRPr>
          </a:p>
          <a:p>
            <a:r>
              <a:rPr lang="sk-SK" sz="2800" dirty="0" smtClean="0">
                <a:latin typeface="Book Antiqua" panose="02040602050305030304" pitchFamily="18" charset="0"/>
                <a:hlinkClick r:id="rId2"/>
              </a:rPr>
              <a:t>https://www.youtube.com/watch?v=bzQ3BkE1TbQ</a:t>
            </a:r>
            <a:endParaRPr lang="sk-SK" sz="2800" dirty="0" smtClean="0">
              <a:latin typeface="Book Antiqua" panose="02040602050305030304" pitchFamily="18" charset="0"/>
            </a:endParaRPr>
          </a:p>
          <a:p>
            <a:endParaRPr lang="sk-SK" sz="3600" dirty="0">
              <a:latin typeface="Book Antiqua" panose="02040602050305030304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309" y="179249"/>
            <a:ext cx="4393536" cy="65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5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8" y="996229"/>
            <a:ext cx="4113068" cy="230331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069" y="187705"/>
            <a:ext cx="3810840" cy="285813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203" y="3299547"/>
            <a:ext cx="2667289" cy="300860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87" y="187705"/>
            <a:ext cx="3586188" cy="238644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02" y="2308083"/>
            <a:ext cx="4345564" cy="434556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332" y="3543735"/>
            <a:ext cx="4799159" cy="26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559581"/>
            <a:ext cx="9213014" cy="54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3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144982" y="2978727"/>
            <a:ext cx="605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latin typeface="Book Antiqua" panose="02040602050305030304" pitchFamily="18" charset="0"/>
              </a:rPr>
              <a:t>Chcem byť ako Lucia?</a:t>
            </a:r>
            <a:endParaRPr lang="sk-SK" sz="4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1073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54</Words>
  <Application>Microsoft Office PowerPoint</Application>
  <PresentationFormat>Širokouhlá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Algerian</vt:lpstr>
      <vt:lpstr>Arial</vt:lpstr>
      <vt:lpstr>Book Antiqua</vt:lpstr>
      <vt:lpstr>Calibri</vt:lpstr>
      <vt:lpstr>Calibri Light</vt:lpstr>
      <vt:lpstr>Motív Office</vt:lpstr>
      <vt:lpstr>Svätá Lucia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Svätá Lucia</dc:title>
  <dc:creator>MS Vinbarg</dc:creator>
  <cp:lastModifiedBy>MS Vinbarg</cp:lastModifiedBy>
  <cp:revision>5</cp:revision>
  <dcterms:created xsi:type="dcterms:W3CDTF">2021-01-25T14:15:18Z</dcterms:created>
  <dcterms:modified xsi:type="dcterms:W3CDTF">2021-01-25T14:49:14Z</dcterms:modified>
</cp:coreProperties>
</file>