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2EF8F-B9DC-4333-8C76-9DA95C112D71}" v="1023" dt="2021-03-21T23:54:53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20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02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898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02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970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661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07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659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297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876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17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55F0-49D3-47F0-9F7C-B48EBAF4ED8F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524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49ADE82D-96D1-437C-855E-58EE2D9D94AE}"/>
              </a:ext>
            </a:extLst>
          </p:cNvPr>
          <p:cNvSpPr txBox="1"/>
          <p:nvPr/>
        </p:nvSpPr>
        <p:spPr>
          <a:xfrm>
            <a:off x="835958" y="578223"/>
            <a:ext cx="442408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3600" dirty="0">
                <a:solidFill>
                  <a:srgbClr val="FF0000"/>
                </a:solidFill>
                <a:latin typeface="Segoe UI"/>
                <a:cs typeface="Calibri"/>
              </a:rPr>
              <a:t>Ochrana živočíchov.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E9506C5-088A-4FF0-964E-77ACC71DCE5B}"/>
              </a:ext>
            </a:extLst>
          </p:cNvPr>
          <p:cNvSpPr txBox="1"/>
          <p:nvPr/>
        </p:nvSpPr>
        <p:spPr>
          <a:xfrm>
            <a:off x="956423" y="1371040"/>
            <a:ext cx="1052008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400" dirty="0">
                <a:cs typeface="Calibri"/>
              </a:rPr>
              <a:t>Žiadneho živého tvora nesmieme zabiť len preto, lebo sa nám nepáči, alebo sa ho bojíme.</a:t>
            </a:r>
          </a:p>
        </p:txBody>
      </p:sp>
      <p:pic>
        <p:nvPicPr>
          <p:cNvPr id="6" name="Obrázok 6">
            <a:extLst>
              <a:ext uri="{FF2B5EF4-FFF2-40B4-BE49-F238E27FC236}">
                <a16:creationId xmlns:a16="http://schemas.microsoft.com/office/drawing/2014/main" id="{0E5FF227-4FB8-4F1D-98ED-C600E311E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18" y="2561665"/>
            <a:ext cx="2743200" cy="2743200"/>
          </a:xfrm>
          <a:prstGeom prst="rect">
            <a:avLst/>
          </a:prstGeom>
        </p:spPr>
      </p:pic>
      <p:pic>
        <p:nvPicPr>
          <p:cNvPr id="7" name="Obrázok 7" descr="Obrázok, na ktorom je mačkovitá šelma, hlodavec, cicavec&#10;&#10;Automaticky generovaný popis">
            <a:extLst>
              <a:ext uri="{FF2B5EF4-FFF2-40B4-BE49-F238E27FC236}">
                <a16:creationId xmlns:a16="http://schemas.microsoft.com/office/drawing/2014/main" id="{6187684C-E9ED-4190-BA64-17DE09F80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84" r="17183"/>
          <a:stretch/>
        </p:blipFill>
        <p:spPr>
          <a:xfrm>
            <a:off x="3615018" y="2560544"/>
            <a:ext cx="2732681" cy="2487705"/>
          </a:xfrm>
          <a:prstGeom prst="rect">
            <a:avLst/>
          </a:prstGeom>
        </p:spPr>
      </p:pic>
      <p:pic>
        <p:nvPicPr>
          <p:cNvPr id="8" name="Obrázok 8" descr="Obrázok, na ktorom je cicavec, kôň&#10;&#10;Automaticky generovaný popis">
            <a:extLst>
              <a:ext uri="{FF2B5EF4-FFF2-40B4-BE49-F238E27FC236}">
                <a16:creationId xmlns:a16="http://schemas.microsoft.com/office/drawing/2014/main" id="{99D65C5E-388C-441C-A523-AE406B436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578" y="2323159"/>
            <a:ext cx="4188758" cy="2592682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36FCBA93-FFCC-4BCA-813B-E6ECEC9F496A}"/>
              </a:ext>
            </a:extLst>
          </p:cNvPr>
          <p:cNvSpPr txBox="1"/>
          <p:nvPr/>
        </p:nvSpPr>
        <p:spPr>
          <a:xfrm>
            <a:off x="953622" y="5514415"/>
            <a:ext cx="105200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400" dirty="0">
                <a:latin typeface="Segoe UI"/>
                <a:cs typeface="Calibri"/>
              </a:rPr>
              <a:t>Najnebezpečnejší zo všetkých živočíchov je človek</a:t>
            </a:r>
            <a:r>
              <a:rPr lang="sk-SK" dirty="0">
                <a:cs typeface="Calibri"/>
              </a:rPr>
              <a:t>. </a:t>
            </a:r>
            <a:r>
              <a:rPr lang="sk-SK" sz="2400" dirty="0">
                <a:latin typeface="Segoe UI"/>
                <a:cs typeface="Calibri"/>
              </a:rPr>
              <a:t>Pôvodne zabíjal živočíchy len na obživu.</a:t>
            </a:r>
          </a:p>
        </p:txBody>
      </p:sp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4B90D78F-8527-4DDC-926D-24BFC8708C0B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>
                <a:latin typeface="+mj-lt"/>
                <a:ea typeface="+mj-ea"/>
                <a:cs typeface="+mj-cs"/>
              </a:rPr>
              <a:t>Živočíchy treba chrániť a pomáhať im, aby sa zachovala rovnováha v prírode.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ázok 3" descr="Obrázok, na ktorom je trávnik, vonkajšie, vták, drop&#10;&#10;Automaticky generovaný popis">
            <a:extLst>
              <a:ext uri="{FF2B5EF4-FFF2-40B4-BE49-F238E27FC236}">
                <a16:creationId xmlns:a16="http://schemas.microsoft.com/office/drawing/2014/main" id="{2F9A46CE-C9DE-45D0-9F42-4AACDC0BF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89" b="1177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5E585120-4015-4219-8390-30C316832F3B}"/>
              </a:ext>
            </a:extLst>
          </p:cNvPr>
          <p:cNvSpPr txBox="1"/>
          <p:nvPr/>
        </p:nvSpPr>
        <p:spPr>
          <a:xfrm>
            <a:off x="2738157" y="44095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sz="2800" dirty="0">
                <a:cs typeface="Calibri"/>
              </a:rPr>
              <a:t>DROP</a:t>
            </a:r>
          </a:p>
        </p:txBody>
      </p:sp>
    </p:spTree>
    <p:extLst>
      <p:ext uri="{BB962C8B-B14F-4D97-AF65-F5344CB8AC3E}">
        <p14:creationId xmlns:p14="http://schemas.microsoft.com/office/powerpoint/2010/main" val="2501997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B83BCCEA-4D4A-4BB2-8BF6-0227797549D7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Neskôr, ľudia označili niektoré živočíchy ako škodlivé a začali ich zabíjať.</a:t>
            </a:r>
          </a:p>
        </p:txBody>
      </p:sp>
      <p:pic>
        <p:nvPicPr>
          <p:cNvPr id="3" name="Obrázok 3" descr="Obrázok, na ktorom je prasa, cicavec&#10;&#10;Automaticky generovaný popis">
            <a:extLst>
              <a:ext uri="{FF2B5EF4-FFF2-40B4-BE49-F238E27FC236}">
                <a16:creationId xmlns:a16="http://schemas.microsoft.com/office/drawing/2014/main" id="{794BA89D-A726-41A3-AF96-6261AFE5E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834218"/>
            <a:ext cx="6780700" cy="518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3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2" descr="Obrázok, na ktorom je cicavec, stojaci&#10;&#10;Automaticky generovaný popis">
            <a:extLst>
              <a:ext uri="{FF2B5EF4-FFF2-40B4-BE49-F238E27FC236}">
                <a16:creationId xmlns:a16="http://schemas.microsoft.com/office/drawing/2014/main" id="{3ABFC91D-BED4-4DDE-8F9A-E87F026D3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902" y="643466"/>
            <a:ext cx="655419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9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B426BEE0-4A36-4BA4-B212-3C3916583E3F}"/>
              </a:ext>
            </a:extLst>
          </p:cNvPr>
          <p:cNvSpPr txBox="1"/>
          <p:nvPr/>
        </p:nvSpPr>
        <p:spPr>
          <a:xfrm>
            <a:off x="838201" y="2962279"/>
            <a:ext cx="3799425" cy="314324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Mnohé</a:t>
            </a:r>
            <a:r>
              <a:rPr lang="en-US" sz="2400" dirty="0"/>
              <a:t> </a:t>
            </a:r>
            <a:r>
              <a:rPr lang="en-US" sz="2400" dirty="0" err="1"/>
              <a:t>druhy</a:t>
            </a:r>
            <a:r>
              <a:rPr lang="en-US" sz="2400" dirty="0"/>
              <a:t> </a:t>
            </a:r>
            <a:r>
              <a:rPr lang="en-US" sz="2400" dirty="0" err="1"/>
              <a:t>zvierat</a:t>
            </a:r>
            <a:r>
              <a:rPr lang="en-US" sz="2400" dirty="0"/>
              <a:t> </a:t>
            </a:r>
            <a:r>
              <a:rPr lang="en-US" sz="2400" dirty="0" err="1"/>
              <a:t>boli</a:t>
            </a:r>
            <a:r>
              <a:rPr lang="en-US" sz="2400" dirty="0"/>
              <a:t> </a:t>
            </a:r>
            <a:r>
              <a:rPr lang="en-US" sz="2400" dirty="0" err="1"/>
              <a:t>celkom</a:t>
            </a:r>
            <a:r>
              <a:rPr lang="en-US" sz="2400" dirty="0"/>
              <a:t> </a:t>
            </a:r>
            <a:r>
              <a:rPr lang="en-US" sz="2400" dirty="0" err="1"/>
              <a:t>vyhubené</a:t>
            </a:r>
            <a:r>
              <a:rPr lang="en-US" sz="2400" dirty="0"/>
              <a:t>, </a:t>
            </a:r>
            <a:r>
              <a:rPr lang="en-US" sz="2400" dirty="0" err="1"/>
              <a:t>niektorým</a:t>
            </a:r>
            <a:r>
              <a:rPr lang="en-US" sz="2400" dirty="0"/>
              <a:t> </a:t>
            </a:r>
            <a:r>
              <a:rPr lang="en-US" sz="2400" dirty="0" err="1"/>
              <a:t>hrozí</a:t>
            </a:r>
            <a:r>
              <a:rPr lang="en-US" sz="2400" dirty="0"/>
              <a:t> </a:t>
            </a:r>
            <a:r>
              <a:rPr lang="en-US" sz="2400" dirty="0" err="1"/>
              <a:t>vyhynutie</a:t>
            </a:r>
            <a:r>
              <a:rPr lang="en-US" sz="2400" dirty="0"/>
              <a:t>.</a:t>
            </a:r>
            <a:endParaRPr lang="en-US" sz="2400" dirty="0">
              <a:cs typeface="Calibri"/>
            </a:endParaRPr>
          </a:p>
        </p:txBody>
      </p:sp>
      <p:pic>
        <p:nvPicPr>
          <p:cNvPr id="2" name="Obrázok 2" descr="Obrázok, na ktorom je vonkajšie, sneh, skala, cicavec&#10;&#10;Automaticky generovaný popis">
            <a:extLst>
              <a:ext uri="{FF2B5EF4-FFF2-40B4-BE49-F238E27FC236}">
                <a16:creationId xmlns:a16="http://schemas.microsoft.com/office/drawing/2014/main" id="{6CA1452A-FDD0-4684-B886-944C98DE0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0" r="5157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4701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6ED5C635-1B95-42E7-A1EA-15D98FBCFB68}"/>
              </a:ext>
            </a:extLst>
          </p:cNvPr>
          <p:cNvSpPr txBox="1"/>
          <p:nvPr/>
        </p:nvSpPr>
        <p:spPr>
          <a:xfrm>
            <a:off x="838201" y="2962279"/>
            <a:ext cx="3799425" cy="314324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Medvedík</a:t>
            </a:r>
            <a:r>
              <a:rPr lang="en-US" sz="2400" dirty="0"/>
              <a:t> KOALA - </a:t>
            </a:r>
            <a:r>
              <a:rPr lang="en-US" sz="2400" dirty="0" err="1"/>
              <a:t>ohrozený</a:t>
            </a:r>
            <a:r>
              <a:rPr lang="en-US" sz="2400" dirty="0"/>
              <a:t> </a:t>
            </a:r>
            <a:r>
              <a:rPr lang="en-US" sz="2400" dirty="0" err="1"/>
              <a:t>druh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pokraji</a:t>
            </a:r>
            <a:r>
              <a:rPr lang="en-US" sz="2400" dirty="0"/>
              <a:t> </a:t>
            </a:r>
            <a:r>
              <a:rPr lang="en-US" sz="2400" dirty="0" err="1"/>
              <a:t>vyhynutia</a:t>
            </a:r>
            <a:r>
              <a:rPr lang="en-US" sz="2400" dirty="0"/>
              <a:t>.</a:t>
            </a:r>
            <a:endParaRPr lang="en-US" sz="2400" dirty="0">
              <a:cs typeface="Calibri"/>
            </a:endParaRPr>
          </a:p>
        </p:txBody>
      </p:sp>
      <p:pic>
        <p:nvPicPr>
          <p:cNvPr id="2" name="Obrázok 2" descr="Obrázok, na ktorom je koala, vonkajšie, strom, cicavec&#10;&#10;Automaticky generovaný popis">
            <a:extLst>
              <a:ext uri="{FF2B5EF4-FFF2-40B4-BE49-F238E27FC236}">
                <a16:creationId xmlns:a16="http://schemas.microsoft.com/office/drawing/2014/main" id="{639651F6-3DA5-4060-9ECD-B7EBB8E1C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81" r="1374" b="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4737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6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B5EBAF76-3135-47E7-A2EB-E3DE182847EF}"/>
              </a:ext>
            </a:extLst>
          </p:cNvPr>
          <p:cNvSpPr txBox="1"/>
          <p:nvPr/>
        </p:nvSpPr>
        <p:spPr>
          <a:xfrm>
            <a:off x="9093496" y="618681"/>
            <a:ext cx="2613872" cy="479456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RYS-je </a:t>
            </a:r>
            <a:r>
              <a:rPr lang="en-US" sz="3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kriticky</a:t>
            </a: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 </a:t>
            </a:r>
            <a:r>
              <a:rPr lang="en-US" sz="3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ohrozený</a:t>
            </a: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endParaRPr lang="sk-SK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živočích</a:t>
            </a: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endParaRPr lang="en-US" dirty="0">
              <a:solidFill>
                <a:srgbClr val="000000"/>
              </a:solidFill>
              <a:latin typeface="Calibri" panose="020F0502020204030204"/>
              <a:ea typeface="+mj-ea"/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Európy</a:t>
            </a: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endParaRPr lang="en-US" dirty="0">
              <a:ea typeface="+mj-ea"/>
              <a:cs typeface="Calibri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2" descr="Obrázok, na ktorom je cicavec, vonkajšie, rys, mačka divá&#10;&#10;Automaticky generovaný popis">
            <a:extLst>
              <a:ext uri="{FF2B5EF4-FFF2-40B4-BE49-F238E27FC236}">
                <a16:creationId xmlns:a16="http://schemas.microsoft.com/office/drawing/2014/main" id="{AA3D2508-7693-481F-93EE-A8BF5BE34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6993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ázok 2" descr="Obrázok, na ktorom je trávnik, vonkajšie, cicavec, čierne&#10;&#10;Automaticky generovaný popis">
            <a:extLst>
              <a:ext uri="{FF2B5EF4-FFF2-40B4-BE49-F238E27FC236}">
                <a16:creationId xmlns:a16="http://schemas.microsoft.com/office/drawing/2014/main" id="{5A7C83CF-D10E-41A7-9921-D6563D3394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9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8C1E294B-EE57-4286-B301-76505FAB134A}"/>
              </a:ext>
            </a:extLst>
          </p:cNvPr>
          <p:cNvSpPr txBox="1"/>
          <p:nvPr/>
        </p:nvSpPr>
        <p:spPr>
          <a:xfrm>
            <a:off x="9262782" y="387724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sz="3200" dirty="0">
                <a:solidFill>
                  <a:schemeClr val="bg1"/>
                </a:solidFill>
                <a:latin typeface="Segoe UI"/>
                <a:cs typeface="Calibri"/>
              </a:rPr>
              <a:t>PANDA</a:t>
            </a:r>
          </a:p>
        </p:txBody>
      </p:sp>
    </p:spTree>
    <p:extLst>
      <p:ext uri="{BB962C8B-B14F-4D97-AF65-F5344CB8AC3E}">
        <p14:creationId xmlns:p14="http://schemas.microsoft.com/office/powerpoint/2010/main" val="232261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ázok 2" descr="Obrázok, na ktorom je mlok, žltý, čierne&#10;&#10;Automaticky generovaný popis">
            <a:extLst>
              <a:ext uri="{FF2B5EF4-FFF2-40B4-BE49-F238E27FC236}">
                <a16:creationId xmlns:a16="http://schemas.microsoft.com/office/drawing/2014/main" id="{1327940F-5CF3-4860-8733-9B49B8926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1250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2" descr="Obrázok, na ktorom je zem, trávnik, vonkajšie, špina&#10;&#10;Automaticky generovaný popis">
            <a:extLst>
              <a:ext uri="{FF2B5EF4-FFF2-40B4-BE49-F238E27FC236}">
                <a16:creationId xmlns:a16="http://schemas.microsoft.com/office/drawing/2014/main" id="{10C2C2AF-22D0-4D9E-A835-5F06E078D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3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BA1DE5C-2C2F-43D7-8D19-436602B04FB9}"/>
              </a:ext>
            </a:extLst>
          </p:cNvPr>
          <p:cNvSpPr txBox="1"/>
          <p:nvPr/>
        </p:nvSpPr>
        <p:spPr>
          <a:xfrm>
            <a:off x="643466" y="643467"/>
            <a:ext cx="5452529" cy="356924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Šupinavec- je kulinárskou pochúťkou v Číne a v celej juhovýchodnej Ázii a preto je tiež na hranici vyhynutia.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7669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C3740742A1354BB8CF43109EFF9464" ma:contentTypeVersion="4" ma:contentTypeDescription="Umožňuje vytvoriť nový dokument." ma:contentTypeScope="" ma:versionID="736f53c8d0b536e2388a6ea1e1958b3e">
  <xsd:schema xmlns:xsd="http://www.w3.org/2001/XMLSchema" xmlns:xs="http://www.w3.org/2001/XMLSchema" xmlns:p="http://schemas.microsoft.com/office/2006/metadata/properties" xmlns:ns2="124e4f87-0e19-475c-a15f-b951cb5c22cf" targetNamespace="http://schemas.microsoft.com/office/2006/metadata/properties" ma:root="true" ma:fieldsID="24f882d9689674932b3b7916dce0bbef" ns2:_="">
    <xsd:import namespace="124e4f87-0e19-475c-a15f-b951cb5c2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e4f87-0e19-475c-a15f-b951cb5c2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A106F9-997B-4FEE-A837-0D851C0152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69D604-8BA9-4971-ADB5-46E8344909F7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124e4f87-0e19-475c-a15f-b951cb5c22cf"/>
    <ds:schemaRef ds:uri="http://www.w3.org/XML/1998/namespace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F05BEEF-C290-44D6-9468-1D64F55C1A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4e4f87-0e19-475c-a15f-b951cb5c22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Širokouhlá</PresentationFormat>
  <Paragraphs>13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Spravca</dc:creator>
  <cp:lastModifiedBy>Darina Lucanska</cp:lastModifiedBy>
  <cp:revision>157</cp:revision>
  <dcterms:created xsi:type="dcterms:W3CDTF">2021-03-21T23:20:40Z</dcterms:created>
  <dcterms:modified xsi:type="dcterms:W3CDTF">2021-03-24T09:37:37Z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0x0101006EC3740742A1354BB8CF43109EFF9464</vt:lpwstr>
  </property>
</Properties>
</file>