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65BE-15DC-4A5D-A06F-BEC5ACF2FEDB}" type="datetimeFigureOut">
              <a:rPr lang="sk-SK" smtClean="0"/>
              <a:t>18. 5. 2020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FE5D-018A-4328-BCAE-9D1A70F97E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187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65BE-15DC-4A5D-A06F-BEC5ACF2FEDB}" type="datetimeFigureOut">
              <a:rPr lang="sk-SK" smtClean="0"/>
              <a:t>18. 5. 2020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FE5D-018A-4328-BCAE-9D1A70F97E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387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65BE-15DC-4A5D-A06F-BEC5ACF2FEDB}" type="datetimeFigureOut">
              <a:rPr lang="sk-SK" smtClean="0"/>
              <a:t>18. 5. 2020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FE5D-018A-4328-BCAE-9D1A70F97E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3714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65BE-15DC-4A5D-A06F-BEC5ACF2FEDB}" type="datetimeFigureOut">
              <a:rPr lang="sk-SK" smtClean="0"/>
              <a:t>18. 5. 2020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FE5D-018A-4328-BCAE-9D1A70F97E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855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65BE-15DC-4A5D-A06F-BEC5ACF2FEDB}" type="datetimeFigureOut">
              <a:rPr lang="sk-SK" smtClean="0"/>
              <a:t>18. 5. 2020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FE5D-018A-4328-BCAE-9D1A70F97E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9046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65BE-15DC-4A5D-A06F-BEC5ACF2FEDB}" type="datetimeFigureOut">
              <a:rPr lang="sk-SK" smtClean="0"/>
              <a:t>18. 5. 2020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FE5D-018A-4328-BCAE-9D1A70F97E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5608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65BE-15DC-4A5D-A06F-BEC5ACF2FEDB}" type="datetimeFigureOut">
              <a:rPr lang="sk-SK" smtClean="0"/>
              <a:t>18. 5. 2020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FE5D-018A-4328-BCAE-9D1A70F97E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411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65BE-15DC-4A5D-A06F-BEC5ACF2FEDB}" type="datetimeFigureOut">
              <a:rPr lang="sk-SK" smtClean="0"/>
              <a:t>18. 5. 2020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FE5D-018A-4328-BCAE-9D1A70F97E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750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65BE-15DC-4A5D-A06F-BEC5ACF2FEDB}" type="datetimeFigureOut">
              <a:rPr lang="sk-SK" smtClean="0"/>
              <a:t>18. 5. 2020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FE5D-018A-4328-BCAE-9D1A70F97E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351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65BE-15DC-4A5D-A06F-BEC5ACF2FEDB}" type="datetimeFigureOut">
              <a:rPr lang="sk-SK" smtClean="0"/>
              <a:t>18. 5. 2020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FE5D-018A-4328-BCAE-9D1A70F97E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390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65BE-15DC-4A5D-A06F-BEC5ACF2FEDB}" type="datetimeFigureOut">
              <a:rPr lang="sk-SK" smtClean="0"/>
              <a:t>18. 5. 2020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FE5D-018A-4328-BCAE-9D1A70F97E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243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365BE-15DC-4A5D-A06F-BEC5ACF2FEDB}" type="datetimeFigureOut">
              <a:rPr lang="sk-SK" smtClean="0"/>
              <a:t>18. 5. 2020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9FE5D-018A-4328-BCAE-9D1A70F97E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099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049642"/>
            <a:ext cx="9144000" cy="1208713"/>
          </a:xfrm>
        </p:spPr>
        <p:txBody>
          <a:bodyPr/>
          <a:lstStyle/>
          <a:p>
            <a:r>
              <a:rPr lang="sk-SK" b="1" dirty="0" smtClean="0"/>
              <a:t>Sviatosť zmierenia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b="1" dirty="0" smtClean="0"/>
              <a:t>3. a 4. ročník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55825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468192" y="1803042"/>
            <a:ext cx="94273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 smtClean="0"/>
              <a:t>Cirkev dostala od Ježiša veľký dar – </a:t>
            </a:r>
            <a:r>
              <a:rPr lang="sk-SK" sz="4400" b="1" u="sng" dirty="0" smtClean="0"/>
              <a:t>sviatosť zmierenia</a:t>
            </a:r>
            <a:r>
              <a:rPr lang="sk-SK" sz="4400" b="1" dirty="0" smtClean="0"/>
              <a:t>, prostredníctvom ktorého získavame Božie odpustenie.</a:t>
            </a:r>
            <a:endParaRPr lang="sk-SK" sz="4400" b="1" dirty="0"/>
          </a:p>
        </p:txBody>
      </p:sp>
    </p:spTree>
    <p:extLst>
      <p:ext uri="{BB962C8B-B14F-4D97-AF65-F5344CB8AC3E}">
        <p14:creationId xmlns:p14="http://schemas.microsoft.com/office/powerpoint/2010/main" val="76394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9" y="516474"/>
            <a:ext cx="3675382" cy="5693866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685" y="330841"/>
            <a:ext cx="4188315" cy="6425741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 flipH="1">
            <a:off x="4077392" y="516474"/>
            <a:ext cx="377813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Na Veľkú noc sa Ježiš zjavil apoštolom, dýchol na nich a povedal im:</a:t>
            </a:r>
          </a:p>
          <a:p>
            <a:r>
              <a:rPr lang="sk-SK" sz="2800" b="1" dirty="0" smtClean="0"/>
              <a:t>„Prijmite Ducha Svätého. </a:t>
            </a:r>
            <a:r>
              <a:rPr lang="sk-SK" sz="2800" b="1" u="sng" dirty="0" smtClean="0"/>
              <a:t>Komu odpustíte hriechy, budú mu odpustené, komu zadržíte, tomu budú zadržané.“</a:t>
            </a:r>
          </a:p>
          <a:p>
            <a:endParaRPr lang="sk-SK" sz="2800" b="1" dirty="0"/>
          </a:p>
          <a:p>
            <a:r>
              <a:rPr lang="sk-SK" sz="2800" b="1" dirty="0" smtClean="0"/>
              <a:t>Týmito slovami dal apoštolom moc odpúšťať hriechy. 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352775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63" y="1868254"/>
            <a:ext cx="3045276" cy="4672082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693" y="2038503"/>
            <a:ext cx="2862291" cy="4295771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350" y="2083697"/>
            <a:ext cx="2956937" cy="4316285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811369" y="0"/>
            <a:ext cx="6684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Moc </a:t>
            </a:r>
            <a:r>
              <a:rPr lang="sk-SK" sz="4000" b="1" dirty="0" smtClean="0"/>
              <a:t>odpúšťať </a:t>
            </a:r>
            <a:r>
              <a:rPr lang="sk-SK" sz="4000" b="1" dirty="0" smtClean="0"/>
              <a:t>hriechy, prešla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 flipH="1">
            <a:off x="811369" y="1498922"/>
            <a:ext cx="3264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/>
              <a:t>z</a:t>
            </a:r>
            <a:r>
              <a:rPr lang="sk-SK" sz="3200" b="1" dirty="0" smtClean="0"/>
              <a:t> apoštolov </a:t>
            </a:r>
            <a:endParaRPr lang="sk-SK" sz="32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4675031" y="1421977"/>
            <a:ext cx="2589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na biskupov</a:t>
            </a:r>
            <a:endParaRPr lang="sk-SK" sz="3200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8343631" y="1452754"/>
            <a:ext cx="3002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/>
              <a:t>a</a:t>
            </a:r>
            <a:r>
              <a:rPr lang="sk-SK" sz="3200" b="1" dirty="0" smtClean="0"/>
              <a:t> na kňazov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149665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37" y="47573"/>
            <a:ext cx="4437401" cy="3326173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45" y="3702944"/>
            <a:ext cx="4537994" cy="3019828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6722771" y="1788696"/>
            <a:ext cx="43144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Spovedám sa Pánu Bohu i vám duchovný otec, že som spáchal tieto hriechy ....... </a:t>
            </a:r>
            <a:endParaRPr lang="sk-SK" sz="4000" b="1" dirty="0"/>
          </a:p>
        </p:txBody>
      </p:sp>
    </p:spTree>
    <p:extLst>
      <p:ext uri="{BB962C8B-B14F-4D97-AF65-F5344CB8AC3E}">
        <p14:creationId xmlns:p14="http://schemas.microsoft.com/office/powerpoint/2010/main" val="377064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68" y="450761"/>
            <a:ext cx="4936452" cy="5911401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6632619" y="590305"/>
            <a:ext cx="47007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Bože môj, celým srdcom ťa milujem a preto veľmi ľutujem, že som ťa hriechmi urazil. Chcem sa naozaj polepšiť a hriechu sa chrániť. Otče, odpusť mi pre krv Kristovu.</a:t>
            </a:r>
            <a:endParaRPr lang="sk-SK" sz="4000" b="1" dirty="0"/>
          </a:p>
        </p:txBody>
      </p:sp>
    </p:spTree>
    <p:extLst>
      <p:ext uri="{BB962C8B-B14F-4D97-AF65-F5344CB8AC3E}">
        <p14:creationId xmlns:p14="http://schemas.microsoft.com/office/powerpoint/2010/main" val="274730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159099" y="1197734"/>
            <a:ext cx="10354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Spovedať sa máme </a:t>
            </a:r>
            <a:r>
              <a:rPr lang="sk-SK" sz="4000" b="1" u="sng" dirty="0" smtClean="0"/>
              <a:t>úplne, úprimne a zreteľne</a:t>
            </a:r>
            <a:r>
              <a:rPr lang="sk-SK" sz="4000" b="1" dirty="0" smtClean="0"/>
              <a:t>.</a:t>
            </a:r>
            <a:endParaRPr lang="sk-SK" sz="4000" b="1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210" y="2318197"/>
            <a:ext cx="3928057" cy="392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0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19" y="386366"/>
            <a:ext cx="6098756" cy="6122579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7328079" y="631499"/>
            <a:ext cx="44432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Sviatosť zmierania je stretnutie s nebeským Otcom, ktorý mi prostredníctvom kňaza odpúšťa hriechy, ak ich vyznám a oľutujem.</a:t>
            </a:r>
            <a:endParaRPr lang="sk-SK" sz="4000" b="1" dirty="0"/>
          </a:p>
        </p:txBody>
      </p:sp>
    </p:spTree>
    <p:extLst>
      <p:ext uri="{BB962C8B-B14F-4D97-AF65-F5344CB8AC3E}">
        <p14:creationId xmlns:p14="http://schemas.microsoft.com/office/powerpoint/2010/main" val="18630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8" y="981244"/>
            <a:ext cx="8705843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159</Words>
  <Application>Microsoft Office PowerPoint</Application>
  <PresentationFormat>Širokouhlá</PresentationFormat>
  <Paragraphs>15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Motív Office</vt:lpstr>
      <vt:lpstr>Sviatosť zmierenia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Sviatosť zmierenia</dc:title>
  <dc:creator>MS Vinbarg</dc:creator>
  <cp:lastModifiedBy>MS Vinbarg</cp:lastModifiedBy>
  <cp:revision>9</cp:revision>
  <dcterms:created xsi:type="dcterms:W3CDTF">2020-05-17T21:50:16Z</dcterms:created>
  <dcterms:modified xsi:type="dcterms:W3CDTF">2020-05-17T23:06:43Z</dcterms:modified>
</cp:coreProperties>
</file>