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361-1EF8-4BED-AA9E-E81618E22321}" type="datetimeFigureOut">
              <a:rPr lang="sk-SK" smtClean="0"/>
              <a:t>18. 11. 2020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97A-32B1-4CE4-BC5E-686F354899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221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361-1EF8-4BED-AA9E-E81618E22321}" type="datetimeFigureOut">
              <a:rPr lang="sk-SK" smtClean="0"/>
              <a:t>18. 11. 2020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97A-32B1-4CE4-BC5E-686F354899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977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361-1EF8-4BED-AA9E-E81618E22321}" type="datetimeFigureOut">
              <a:rPr lang="sk-SK" smtClean="0"/>
              <a:t>18. 11. 2020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97A-32B1-4CE4-BC5E-686F354899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55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361-1EF8-4BED-AA9E-E81618E22321}" type="datetimeFigureOut">
              <a:rPr lang="sk-SK" smtClean="0"/>
              <a:t>18. 11. 2020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97A-32B1-4CE4-BC5E-686F354899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997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361-1EF8-4BED-AA9E-E81618E22321}" type="datetimeFigureOut">
              <a:rPr lang="sk-SK" smtClean="0"/>
              <a:t>18. 11. 2020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97A-32B1-4CE4-BC5E-686F354899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09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361-1EF8-4BED-AA9E-E81618E22321}" type="datetimeFigureOut">
              <a:rPr lang="sk-SK" smtClean="0"/>
              <a:t>18. 11. 2020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97A-32B1-4CE4-BC5E-686F354899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06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361-1EF8-4BED-AA9E-E81618E22321}" type="datetimeFigureOut">
              <a:rPr lang="sk-SK" smtClean="0"/>
              <a:t>18. 11. 2020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97A-32B1-4CE4-BC5E-686F354899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93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361-1EF8-4BED-AA9E-E81618E22321}" type="datetimeFigureOut">
              <a:rPr lang="sk-SK" smtClean="0"/>
              <a:t>18. 11. 2020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97A-32B1-4CE4-BC5E-686F354899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252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361-1EF8-4BED-AA9E-E81618E22321}" type="datetimeFigureOut">
              <a:rPr lang="sk-SK" smtClean="0"/>
              <a:t>18. 11. 2020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97A-32B1-4CE4-BC5E-686F354899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579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361-1EF8-4BED-AA9E-E81618E22321}" type="datetimeFigureOut">
              <a:rPr lang="sk-SK" smtClean="0"/>
              <a:t>18. 11. 2020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97A-32B1-4CE4-BC5E-686F354899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453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361-1EF8-4BED-AA9E-E81618E22321}" type="datetimeFigureOut">
              <a:rPr lang="sk-SK" smtClean="0"/>
              <a:t>18. 11. 2020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797A-32B1-4CE4-BC5E-686F354899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911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C361-1EF8-4BED-AA9E-E81618E22321}" type="datetimeFigureOut">
              <a:rPr lang="sk-SK" smtClean="0"/>
              <a:t>18. 11. 2020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4797A-32B1-4CE4-BC5E-686F354899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026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b="1" dirty="0" smtClean="0">
                <a:latin typeface="Algerian" panose="04020705040A02060702" pitchFamily="82" charset="0"/>
              </a:rPr>
              <a:t>Moje vzory</a:t>
            </a:r>
            <a:endParaRPr lang="sk-SK" sz="72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3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71464" y="181182"/>
            <a:ext cx="10783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latin typeface="Algerian" panose="04020705040A02060702" pitchFamily="82" charset="0"/>
              </a:rPr>
              <a:t>Boh nás stvoril na svoj obraz.</a:t>
            </a:r>
            <a:endParaRPr lang="sk-SK" sz="3600" b="1" dirty="0">
              <a:latin typeface="Algerian" panose="04020705040A02060702" pitchFamily="82" charset="0"/>
            </a:endParaRPr>
          </a:p>
          <a:p>
            <a:r>
              <a:rPr lang="sk-SK" sz="3600" b="1" dirty="0" smtClean="0">
                <a:latin typeface="Algerian" panose="04020705040A02060702" pitchFamily="82" charset="0"/>
              </a:rPr>
              <a:t>Obdaroval nás rozumom a slobodnou vôľou.</a:t>
            </a:r>
            <a:endParaRPr lang="sk-SK" sz="3600" b="1" dirty="0">
              <a:latin typeface="Algerian" panose="04020705040A02060702" pitchFamily="82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3" y="1407407"/>
            <a:ext cx="8517121" cy="52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3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28789" y="190565"/>
            <a:ext cx="5087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lgerian" panose="04020705040A02060702" pitchFamily="82" charset="0"/>
              </a:rPr>
              <a:t>Každý z nás je jedinečný a neopakovateľný.</a:t>
            </a:r>
            <a:endParaRPr lang="sk-SK" sz="3600" b="1" dirty="0">
              <a:latin typeface="Algerian" panose="04020705040A02060702" pitchFamily="82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03" y="3741852"/>
            <a:ext cx="3334504" cy="221896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301" y="1896868"/>
            <a:ext cx="2705100" cy="16859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89" y="2291835"/>
            <a:ext cx="2638425" cy="17335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005" y="2672835"/>
            <a:ext cx="1685925" cy="27051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5135" y="528408"/>
            <a:ext cx="2540272" cy="321344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5690" y="3428999"/>
            <a:ext cx="2476500" cy="184785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2190" y="4719957"/>
            <a:ext cx="2400300" cy="19050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469" y="4881882"/>
            <a:ext cx="2619375" cy="174307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1855" y="425731"/>
            <a:ext cx="3329389" cy="22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69325" y="528489"/>
            <a:ext cx="109341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lgerian" panose="04020705040A02060702" pitchFamily="82" charset="0"/>
              </a:rPr>
              <a:t>Vzory nás ovplyvňujú od detstva bez toho, aby sme si to uvedomovali.</a:t>
            </a:r>
          </a:p>
          <a:p>
            <a:endParaRPr lang="sk-SK" sz="3600" b="1" dirty="0">
              <a:latin typeface="Algerian" panose="04020705040A02060702" pitchFamily="82" charset="0"/>
            </a:endParaRP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99245" y="2478645"/>
            <a:ext cx="3850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lgerian" panose="04020705040A02060702" pitchFamily="82" charset="0"/>
              </a:rPr>
              <a:t>Najprv rodičia</a:t>
            </a:r>
            <a:endParaRPr lang="sk-SK" sz="3600" b="1" dirty="0">
              <a:latin typeface="Algerian" panose="04020705040A02060702" pitchFamily="82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18186" y="4325304"/>
            <a:ext cx="3863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lgerian" panose="04020705040A02060702" pitchFamily="82" charset="0"/>
              </a:rPr>
              <a:t>Potom kamaráti, spolužiaci</a:t>
            </a:r>
            <a:endParaRPr lang="sk-SK" sz="3600" b="1" dirty="0">
              <a:latin typeface="Algerian" panose="04020705040A02060702" pitchFamily="82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9268497" y="3281241"/>
            <a:ext cx="227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lgerian" panose="04020705040A02060702" pitchFamily="82" charset="0"/>
              </a:rPr>
              <a:t>Učitelia </a:t>
            </a:r>
            <a:endParaRPr lang="sk-SK" sz="3600" b="1" dirty="0">
              <a:latin typeface="Algerian" panose="04020705040A02060702" pitchFamily="82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121" y="4325304"/>
            <a:ext cx="3544691" cy="235883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259" y="1695007"/>
            <a:ext cx="3741313" cy="248967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603" y="4325303"/>
            <a:ext cx="4212200" cy="23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32758" y="235859"/>
            <a:ext cx="352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lgerian" panose="04020705040A02060702" pitchFamily="82" charset="0"/>
              </a:rPr>
              <a:t>Vzory zo sveta </a:t>
            </a:r>
            <a:r>
              <a:rPr lang="sk-SK" sz="3600" b="1" dirty="0" err="1" smtClean="0">
                <a:latin typeface="Algerian" panose="04020705040A02060702" pitchFamily="82" charset="0"/>
              </a:rPr>
              <a:t>showbiznisu</a:t>
            </a:r>
            <a:endParaRPr lang="sk-SK" sz="3600" b="1" dirty="0">
              <a:latin typeface="Algerian" panose="04020705040A02060702" pitchFamily="82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101" y="2390634"/>
            <a:ext cx="3155626" cy="177306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482" y="1671362"/>
            <a:ext cx="3065897" cy="221813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177" y="285750"/>
            <a:ext cx="2476500" cy="18478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974" y="3809460"/>
            <a:ext cx="3475394" cy="249179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220" y="4755191"/>
            <a:ext cx="2552700" cy="17907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325" y="277326"/>
            <a:ext cx="3198654" cy="179124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58" y="3464751"/>
            <a:ext cx="2255595" cy="281168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2175" y="3557310"/>
            <a:ext cx="2506324" cy="27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13190" y="2083934"/>
            <a:ext cx="35076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lgerian" panose="04020705040A02060702" pitchFamily="82" charset="0"/>
              </a:rPr>
              <a:t>Vzory v Cirkvi - svätí a blahoslavení</a:t>
            </a:r>
          </a:p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628" y="426055"/>
            <a:ext cx="2428875" cy="123825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062" y="1822436"/>
            <a:ext cx="1884440" cy="247092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370" y="714600"/>
            <a:ext cx="2055655" cy="305264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66" y="314325"/>
            <a:ext cx="2867025" cy="159067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647" y="4726546"/>
            <a:ext cx="3258470" cy="200521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5730" y="4121908"/>
            <a:ext cx="1752600" cy="260985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4346" y="2190549"/>
            <a:ext cx="1847850" cy="24765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1774" y="3343655"/>
            <a:ext cx="2144305" cy="2619643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5607" y="4471153"/>
            <a:ext cx="4190996" cy="2325237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9468" y="23242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85104" y="206264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600" b="1" dirty="0" smtClean="0">
                <a:latin typeface="Algerian" panose="04020705040A02060702" pitchFamily="82" charset="0"/>
              </a:rPr>
              <a:t>Život kresťana je dôsledné pripodobnenie sa Kristovi vo všetkom.</a:t>
            </a:r>
            <a:endParaRPr lang="sk-SK" sz="3600" b="1" dirty="0">
              <a:latin typeface="Algerian" panose="04020705040A02060702" pitchFamily="82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23" y="207065"/>
            <a:ext cx="4636394" cy="63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2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10860" y="4829577"/>
            <a:ext cx="11350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atin typeface="Algerian" panose="04020705040A02060702" pitchFamily="82" charset="0"/>
              </a:rPr>
              <a:t>Nech tak svieti vaše svetlo pred ľuďmi, aby videli vaše dobré skutky a oslavovali vášho Otca, ktorý je na nebesiach.</a:t>
            </a:r>
            <a:endParaRPr lang="sk-SK" sz="3600" b="1" dirty="0">
              <a:latin typeface="Algerian" panose="04020705040A02060702" pitchFamily="82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15" y="137412"/>
            <a:ext cx="7051069" cy="469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5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031087" y="3438659"/>
            <a:ext cx="489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Algerian" panose="04020705040A02060702" pitchFamily="82" charset="0"/>
              </a:rPr>
              <a:t>Ďakujem za pozornosť.</a:t>
            </a:r>
            <a:endParaRPr lang="sk-SK" sz="24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6722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93</Words>
  <Application>Microsoft Office PowerPoint</Application>
  <PresentationFormat>Širokouhlá</PresentationFormat>
  <Paragraphs>13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Motív Office</vt:lpstr>
      <vt:lpstr>Moje vzory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vzory</dc:title>
  <dc:creator>MS Vinbarg</dc:creator>
  <cp:lastModifiedBy>MS Vinbarg</cp:lastModifiedBy>
  <cp:revision>10</cp:revision>
  <dcterms:created xsi:type="dcterms:W3CDTF">2020-11-18T16:23:34Z</dcterms:created>
  <dcterms:modified xsi:type="dcterms:W3CDTF">2020-11-18T18:57:28Z</dcterms:modified>
</cp:coreProperties>
</file>