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83"/>
  </p:notesMasterIdLst>
  <p:sldIdLst>
    <p:sldId id="256" r:id="rId2"/>
    <p:sldId id="261" r:id="rId3"/>
    <p:sldId id="273" r:id="rId4"/>
    <p:sldId id="265" r:id="rId5"/>
    <p:sldId id="266" r:id="rId6"/>
    <p:sldId id="267" r:id="rId7"/>
    <p:sldId id="297" r:id="rId8"/>
    <p:sldId id="298" r:id="rId9"/>
    <p:sldId id="299" r:id="rId10"/>
    <p:sldId id="387" r:id="rId11"/>
    <p:sldId id="337" r:id="rId12"/>
    <p:sldId id="334" r:id="rId13"/>
    <p:sldId id="259" r:id="rId14"/>
    <p:sldId id="260" r:id="rId15"/>
    <p:sldId id="327" r:id="rId16"/>
    <p:sldId id="328" r:id="rId17"/>
    <p:sldId id="331" r:id="rId18"/>
    <p:sldId id="402" r:id="rId19"/>
    <p:sldId id="406" r:id="rId20"/>
    <p:sldId id="302" r:id="rId21"/>
    <p:sldId id="305" r:id="rId22"/>
    <p:sldId id="308" r:id="rId23"/>
    <p:sldId id="310" r:id="rId24"/>
    <p:sldId id="311" r:id="rId25"/>
    <p:sldId id="314" r:id="rId26"/>
    <p:sldId id="389" r:id="rId27"/>
    <p:sldId id="390" r:id="rId28"/>
    <p:sldId id="301" r:id="rId29"/>
    <p:sldId id="351" r:id="rId30"/>
    <p:sldId id="323" r:id="rId31"/>
    <p:sldId id="324" r:id="rId32"/>
    <p:sldId id="325" r:id="rId33"/>
    <p:sldId id="403" r:id="rId34"/>
    <p:sldId id="342" r:id="rId35"/>
    <p:sldId id="338" r:id="rId36"/>
    <p:sldId id="346" r:id="rId37"/>
    <p:sldId id="341" r:id="rId38"/>
    <p:sldId id="343" r:id="rId39"/>
    <p:sldId id="344" r:id="rId40"/>
    <p:sldId id="366" r:id="rId41"/>
    <p:sldId id="367" r:id="rId42"/>
    <p:sldId id="405" r:id="rId43"/>
    <p:sldId id="404" r:id="rId44"/>
    <p:sldId id="391" r:id="rId45"/>
    <p:sldId id="384" r:id="rId46"/>
    <p:sldId id="385" r:id="rId47"/>
    <p:sldId id="347" r:id="rId48"/>
    <p:sldId id="372" r:id="rId49"/>
    <p:sldId id="369" r:id="rId50"/>
    <p:sldId id="348" r:id="rId51"/>
    <p:sldId id="374" r:id="rId52"/>
    <p:sldId id="371" r:id="rId53"/>
    <p:sldId id="370" r:id="rId54"/>
    <p:sldId id="373" r:id="rId55"/>
    <p:sldId id="349" r:id="rId56"/>
    <p:sldId id="350" r:id="rId57"/>
    <p:sldId id="353" r:id="rId58"/>
    <p:sldId id="382" r:id="rId59"/>
    <p:sldId id="375" r:id="rId60"/>
    <p:sldId id="364" r:id="rId61"/>
    <p:sldId id="376" r:id="rId62"/>
    <p:sldId id="365" r:id="rId63"/>
    <p:sldId id="407" r:id="rId64"/>
    <p:sldId id="380" r:id="rId65"/>
    <p:sldId id="383" r:id="rId66"/>
    <p:sldId id="357" r:id="rId67"/>
    <p:sldId id="358" r:id="rId68"/>
    <p:sldId id="359" r:id="rId69"/>
    <p:sldId id="355" r:id="rId70"/>
    <p:sldId id="356" r:id="rId71"/>
    <p:sldId id="363" r:id="rId72"/>
    <p:sldId id="377" r:id="rId73"/>
    <p:sldId id="360" r:id="rId74"/>
    <p:sldId id="378" r:id="rId75"/>
    <p:sldId id="381" r:id="rId76"/>
    <p:sldId id="394" r:id="rId77"/>
    <p:sldId id="395" r:id="rId78"/>
    <p:sldId id="396" r:id="rId79"/>
    <p:sldId id="398" r:id="rId80"/>
    <p:sldId id="400" r:id="rId81"/>
    <p:sldId id="397" r:id="rId8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072" autoAdjust="0"/>
  </p:normalViewPr>
  <p:slideViewPr>
    <p:cSldViewPr>
      <p:cViewPr varScale="1">
        <p:scale>
          <a:sx n="32" d="100"/>
          <a:sy n="32" d="100"/>
        </p:scale>
        <p:origin x="162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790DF-ACC5-4F26-BE4D-8DDC2901294F}" type="datetimeFigureOut">
              <a:rPr lang="pl-PL" smtClean="0"/>
              <a:pPr/>
              <a:t>2018-05-16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40F8C-32A0-468B-B667-C7D8F3F12F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4950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Nadanie Imienia i Sztandaru Szkole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0F8C-32A0-468B-B667-C7D8F3F12F6E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2898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Zaproszeni goście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0F8C-32A0-468B-B667-C7D8F3F12F6E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220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Montaż słowno- muzyczny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0F8C-32A0-468B-B667-C7D8F3F12F6E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1714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Konkus</a:t>
            </a:r>
            <a:r>
              <a:rPr lang="pl-PL" dirty="0" smtClean="0"/>
              <a:t> Piosenki Patriotycznej i Żołnierskiej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0F8C-32A0-468B-B667-C7D8F3F12F6E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0984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Prezentacja sztandaru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0F8C-32A0-468B-B667-C7D8F3F12F6E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326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Poczty sztandarowe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0F8C-32A0-468B-B667-C7D8F3F12F6E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5626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0F8C-32A0-468B-B667-C7D8F3F12F6E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604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0F8C-32A0-468B-B667-C7D8F3F12F6E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134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0847-2872-4FB7-A37D-20E3EADF9318}" type="datetimeFigureOut">
              <a:rPr lang="pl-PL" smtClean="0"/>
              <a:pPr/>
              <a:t>2018-05-16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ADDC52A-9AAD-46D7-896E-CDBC842484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0847-2872-4FB7-A37D-20E3EADF9318}" type="datetimeFigureOut">
              <a:rPr lang="pl-PL" smtClean="0"/>
              <a:pPr/>
              <a:t>2018-05-16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C52A-9AAD-46D7-896E-CDBC842484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0847-2872-4FB7-A37D-20E3EADF9318}" type="datetimeFigureOut">
              <a:rPr lang="pl-PL" smtClean="0"/>
              <a:pPr/>
              <a:t>2018-05-16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C52A-9AAD-46D7-896E-CDBC842484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0847-2872-4FB7-A37D-20E3EADF9318}" type="datetimeFigureOut">
              <a:rPr lang="pl-PL" smtClean="0"/>
              <a:pPr/>
              <a:t>2018-05-16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ADDC52A-9AAD-46D7-896E-CDBC842484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0847-2872-4FB7-A37D-20E3EADF9318}" type="datetimeFigureOut">
              <a:rPr lang="pl-PL" smtClean="0"/>
              <a:pPr/>
              <a:t>2018-05-16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C52A-9AAD-46D7-896E-CDBC842484E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0847-2872-4FB7-A37D-20E3EADF9318}" type="datetimeFigureOut">
              <a:rPr lang="pl-PL" smtClean="0"/>
              <a:pPr/>
              <a:t>2018-05-16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C52A-9AAD-46D7-896E-CDBC842484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0847-2872-4FB7-A37D-20E3EADF9318}" type="datetimeFigureOut">
              <a:rPr lang="pl-PL" smtClean="0"/>
              <a:pPr/>
              <a:t>2018-05-16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ADDC52A-9AAD-46D7-896E-CDBC842484E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0847-2872-4FB7-A37D-20E3EADF9318}" type="datetimeFigureOut">
              <a:rPr lang="pl-PL" smtClean="0"/>
              <a:pPr/>
              <a:t>2018-05-16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C52A-9AAD-46D7-896E-CDBC842484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0847-2872-4FB7-A37D-20E3EADF9318}" type="datetimeFigureOut">
              <a:rPr lang="pl-PL" smtClean="0"/>
              <a:pPr/>
              <a:t>2018-05-16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C52A-9AAD-46D7-896E-CDBC842484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0847-2872-4FB7-A37D-20E3EADF9318}" type="datetimeFigureOut">
              <a:rPr lang="pl-PL" smtClean="0"/>
              <a:pPr/>
              <a:t>2018-05-16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C52A-9AAD-46D7-896E-CDBC842484E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0847-2872-4FB7-A37D-20E3EADF9318}" type="datetimeFigureOut">
              <a:rPr lang="pl-PL" smtClean="0"/>
              <a:pPr/>
              <a:t>2018-05-16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C52A-9AAD-46D7-896E-CDBC842484E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8C60847-2872-4FB7-A37D-20E3EADF9318}" type="datetimeFigureOut">
              <a:rPr lang="pl-PL" smtClean="0"/>
              <a:pPr/>
              <a:t>2018-05-16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ADDC52A-9AAD-46D7-896E-CDBC842484E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683568" y="3429000"/>
            <a:ext cx="7776864" cy="288032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dirty="0" smtClean="0">
                <a:latin typeface="Arial Rounded MT Bold" pitchFamily="34" charset="0"/>
              </a:rPr>
              <a:t/>
            </a:r>
            <a:br>
              <a:rPr lang="pl-PL" dirty="0" smtClean="0">
                <a:latin typeface="Arial Rounded MT Bold" pitchFamily="34" charset="0"/>
              </a:rPr>
            </a:br>
            <a:r>
              <a:rPr lang="pl-PL" sz="5100" b="1" dirty="0" smtClean="0">
                <a:solidFill>
                  <a:schemeClr val="tx1"/>
                </a:solidFill>
              </a:rPr>
              <a:t>Szkoła Podstawowa </a:t>
            </a:r>
            <a:br>
              <a:rPr lang="pl-PL" sz="5100" b="1" dirty="0" smtClean="0">
                <a:solidFill>
                  <a:schemeClr val="tx1"/>
                </a:solidFill>
              </a:rPr>
            </a:br>
            <a:r>
              <a:rPr lang="pl-PL" sz="5100" b="1" dirty="0" smtClean="0">
                <a:solidFill>
                  <a:schemeClr val="tx1"/>
                </a:solidFill>
              </a:rPr>
              <a:t>im. 20 Bartoszyckiej Brygady Zmechanizowanej </a:t>
            </a:r>
            <a:br>
              <a:rPr lang="pl-PL" sz="5100" b="1" dirty="0" smtClean="0">
                <a:solidFill>
                  <a:schemeClr val="tx1"/>
                </a:solidFill>
              </a:rPr>
            </a:br>
            <a:r>
              <a:rPr lang="pl-PL" sz="5100" b="1" dirty="0" smtClean="0">
                <a:solidFill>
                  <a:schemeClr val="tx1"/>
                </a:solidFill>
              </a:rPr>
              <a:t>w Bezledach</a:t>
            </a:r>
            <a:endParaRPr lang="pl-PL" sz="5100" b="1" dirty="0">
              <a:solidFill>
                <a:schemeClr val="tx1"/>
              </a:solidFill>
            </a:endParaRPr>
          </a:p>
        </p:txBody>
      </p:sp>
      <p:pic>
        <p:nvPicPr>
          <p:cNvPr id="10" name="Obraz 9" descr="C:\Users\Dyrektor\Desktop\Herb_SP_Bezledy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76673"/>
            <a:ext cx="439248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SC_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92488" cy="3384376"/>
          </a:xfrm>
          <a:prstGeom prst="rect">
            <a:avLst/>
          </a:prstGeom>
          <a:noFill/>
        </p:spPr>
      </p:pic>
      <p:pic>
        <p:nvPicPr>
          <p:cNvPr id="3" name="Picture 2" descr="E:\Nowy folder (4)\IMG_25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88640"/>
            <a:ext cx="3960440" cy="3384376"/>
          </a:xfrm>
          <a:prstGeom prst="rect">
            <a:avLst/>
          </a:prstGeom>
          <a:noFill/>
        </p:spPr>
      </p:pic>
      <p:pic>
        <p:nvPicPr>
          <p:cNvPr id="4" name="Picture 2" descr="E:\Nowy folder (4)\IMG_26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573016"/>
            <a:ext cx="4248472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yrektor\Desktop\nadanie imienia1\(16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D:\II Rocznica Nadania Imienia i Sztandaru-21.09.2012r\IMG_0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4427984" cy="5631904"/>
          </a:xfrm>
          <a:prstGeom prst="rect">
            <a:avLst/>
          </a:prstGeom>
          <a:noFill/>
        </p:spPr>
      </p:pic>
      <p:pic>
        <p:nvPicPr>
          <p:cNvPr id="6" name="Picture 2" descr="D:\IMG_12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572000" y="188640"/>
            <a:ext cx="4427984" cy="5631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Ostateczna wersja sztandaru</a:t>
            </a:r>
            <a:br>
              <a:rPr lang="pl-PL" b="1" dirty="0" smtClean="0"/>
            </a:br>
            <a:r>
              <a:rPr lang="pl-PL" b="1" dirty="0" smtClean="0"/>
              <a:t>rewers sztandaru</a:t>
            </a:r>
            <a:endParaRPr lang="pl-PL" b="1" dirty="0"/>
          </a:p>
        </p:txBody>
      </p:sp>
      <p:pic>
        <p:nvPicPr>
          <p:cNvPr id="1026" name="Picture 2" descr="C:\Users\Dyrektor\Desktop\sztandar\rewers kop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73768" y="1554163"/>
            <a:ext cx="5348864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Awers sztandaru</a:t>
            </a:r>
            <a:endParaRPr lang="pl-PL" b="1" dirty="0"/>
          </a:p>
        </p:txBody>
      </p:sp>
      <p:pic>
        <p:nvPicPr>
          <p:cNvPr id="2050" name="Picture 2" descr="C:\Users\Dyrektor\Desktop\sztandar\ORZEL kop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74130" y="1554163"/>
            <a:ext cx="5348139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Wpisy do księgi </a:t>
            </a:r>
            <a:r>
              <a:rPr lang="pl-PL" b="1" dirty="0" err="1" smtClean="0"/>
              <a:t>pamiatkowej</a:t>
            </a:r>
            <a:endParaRPr lang="pl-PL" b="1" dirty="0"/>
          </a:p>
        </p:txBody>
      </p:sp>
      <p:pic>
        <p:nvPicPr>
          <p:cNvPr id="6146" name="Picture 2" descr="C:\Users\Dyrektor\Desktop\nadanie imienia1\3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00200"/>
            <a:ext cx="4176463" cy="4853136"/>
          </a:xfrm>
          <a:prstGeom prst="rect">
            <a:avLst/>
          </a:prstGeom>
          <a:noFill/>
        </p:spPr>
      </p:pic>
      <p:pic>
        <p:nvPicPr>
          <p:cNvPr id="6" name="Picture 2" descr="C:\Users\Dyrektor\Desktop\nadanie imienia1\3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1886" y="1600200"/>
            <a:ext cx="3840594" cy="4925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yrektor\Desktop\nadanie imienia1\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93"/>
            <a:ext cx="9144000" cy="6842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II Rocznica Nadania Imienia i Sztandaru-21.09.2012r\IMG_0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yrektor\rocznica\DSC_8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15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5602" name="Picture 2" descr="C:\Users\Dyrektor\rocznica\DSC_8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424" y="2708920"/>
            <a:ext cx="5184576" cy="4149080"/>
          </a:xfrm>
          <a:prstGeom prst="rect">
            <a:avLst/>
          </a:prstGeom>
          <a:noFill/>
        </p:spPr>
      </p:pic>
      <p:pic>
        <p:nvPicPr>
          <p:cNvPr id="5" name="Picture 2" descr="D:\II Rocznica Nadania Imienia i Sztandaru-21.09.2012r\IMG_01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13177" cy="4525962"/>
          </a:xfrm>
          <a:prstGeom prst="rect">
            <a:avLst/>
          </a:prstGeom>
          <a:noFill/>
        </p:spPr>
      </p:pic>
      <p:pic>
        <p:nvPicPr>
          <p:cNvPr id="6" name="Picture 2" descr="C:\Users\Dyrektor\nadanie imienia\nadanie imienia1\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1"/>
            <a:ext cx="5256584" cy="4365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079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24 września 2010 r.</a:t>
            </a:r>
            <a:endParaRPr lang="pl-PL" b="1" dirty="0"/>
          </a:p>
        </p:txBody>
      </p:sp>
      <p:pic>
        <p:nvPicPr>
          <p:cNvPr id="4" name="Symbol zastępczy zawartości 3" descr="(4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196752"/>
            <a:ext cx="5616624" cy="4525962"/>
          </a:xfrm>
        </p:spPr>
      </p:pic>
      <p:pic>
        <p:nvPicPr>
          <p:cNvPr id="5" name="Picture 2" descr="E:\nadanie imienia\(19)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3968" y="2636912"/>
            <a:ext cx="4608512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I rocznica</a:t>
            </a:r>
            <a:endParaRPr lang="pl-PL" b="1" dirty="0"/>
          </a:p>
        </p:txBody>
      </p:sp>
      <p:pic>
        <p:nvPicPr>
          <p:cNvPr id="1026" name="Picture 2" descr="C:\Users\Dyrektor\Desktop\23.09.2011 I Rocznica nadania sztandaru i patrona SZ.P w Bezledach\_G1050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1412776"/>
            <a:ext cx="3477573" cy="4812764"/>
          </a:xfrm>
          <a:prstGeom prst="rect">
            <a:avLst/>
          </a:prstGeom>
          <a:noFill/>
        </p:spPr>
      </p:pic>
      <p:pic>
        <p:nvPicPr>
          <p:cNvPr id="1027" name="Picture 3" descr="D:\DSC019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99993" y="2132856"/>
            <a:ext cx="4339900" cy="3528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SC0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II Rocznica Nadania Imienia i Sztandaru-21.09.2012r\IMG_0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IMG_1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IMG_1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IV rocznica</a:t>
            </a:r>
            <a:endParaRPr lang="pl-PL" b="1" dirty="0"/>
          </a:p>
        </p:txBody>
      </p:sp>
      <p:pic>
        <p:nvPicPr>
          <p:cNvPr id="6" name="Picture 2" descr="D:\DSC027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4162"/>
            <a:ext cx="8496944" cy="4971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V rocznica</a:t>
            </a:r>
            <a:endParaRPr lang="pl-PL" b="1" dirty="0"/>
          </a:p>
        </p:txBody>
      </p:sp>
      <p:pic>
        <p:nvPicPr>
          <p:cNvPr id="34818" name="Picture 2" descr="C:\Users\Dyrektor\V rocznica\Nowy folder\IMG_53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00200"/>
            <a:ext cx="8136903" cy="5069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E:\Nowy folder (4)\IMG_2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Pamiątkowe </a:t>
            </a:r>
            <a:r>
              <a:rPr lang="pl-PL" b="1" dirty="0" err="1" smtClean="0"/>
              <a:t>zdjęciA</a:t>
            </a:r>
            <a:endParaRPr lang="pl-PL" b="1" dirty="0"/>
          </a:p>
        </p:txBody>
      </p:sp>
      <p:pic>
        <p:nvPicPr>
          <p:cNvPr id="6" name="Picture 2" descr="C:\Users\Dyrektor\Desktop\nadanie imienia1\(28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Święto Brygady 02.09.2011r\_G105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E:\nadanie imienia\(90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II Rocznica Nadania Imienia i Sztandaru-21.09.2012r\IMG_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MG_1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SC02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C:\Users\Dyrektor\rocznica\DSC_8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81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Zdjęcia - konkursy piosenki\szkolny konkurs piosenki\P1015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93"/>
            <a:ext cx="9144000" cy="6842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Gminny Konkurs piosenki patriotycznej </a:t>
            </a:r>
            <a:br>
              <a:rPr lang="pl-PL" b="1" dirty="0" smtClean="0"/>
            </a:br>
            <a:r>
              <a:rPr lang="pl-PL" b="1" dirty="0" smtClean="0"/>
              <a:t>i Żołnierskiej</a:t>
            </a:r>
            <a:endParaRPr lang="pl-PL" b="1" dirty="0"/>
          </a:p>
        </p:txBody>
      </p:sp>
      <p:pic>
        <p:nvPicPr>
          <p:cNvPr id="7170" name="Picture 2" descr="D:\Zdjęcia - konkursy piosenki\I konkurs piosenki 2011\DSC01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816424" cy="3024336"/>
          </a:xfrm>
          <a:prstGeom prst="rect">
            <a:avLst/>
          </a:prstGeom>
          <a:noFill/>
        </p:spPr>
      </p:pic>
      <p:pic>
        <p:nvPicPr>
          <p:cNvPr id="7171" name="Picture 3" descr="D:\Zdjęcia - konkursy piosenki\I konkurs piosenki 2011\DSC01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276872"/>
            <a:ext cx="5076056" cy="4581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C:\Users\Dyrektor\Desktop\konkurs piosenki 03.2012r\SSA443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191000" cy="3143250"/>
          </a:xfrm>
          <a:prstGeom prst="rect">
            <a:avLst/>
          </a:prstGeom>
          <a:noFill/>
        </p:spPr>
      </p:pic>
      <p:pic>
        <p:nvPicPr>
          <p:cNvPr id="13315" name="Picture 3" descr="C:\Users\Dyrektor\Desktop\konkurs piosenki 03.2012r\SSA444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4343400" cy="3257550"/>
          </a:xfrm>
          <a:prstGeom prst="rect">
            <a:avLst/>
          </a:prstGeom>
          <a:noFill/>
        </p:spPr>
      </p:pic>
      <p:pic>
        <p:nvPicPr>
          <p:cNvPr id="13316" name="Picture 4" descr="C:\Users\Dyrektor\Desktop\konkurs piosenki 03.2012r\SSA44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429000"/>
            <a:ext cx="460851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D:\Zdjęcia - konkursy piosenki\III Gminny Konkurs Piosenki -2013\IMG_10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191000" cy="3143250"/>
          </a:xfrm>
          <a:prstGeom prst="rect">
            <a:avLst/>
          </a:prstGeom>
          <a:noFill/>
        </p:spPr>
      </p:pic>
      <p:pic>
        <p:nvPicPr>
          <p:cNvPr id="9219" name="Picture 3" descr="D:\Zdjęcia - konkursy piosenki\III Gminny Konkurs Piosenki -2013\IMG_10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4392488" cy="3096344"/>
          </a:xfrm>
          <a:prstGeom prst="rect">
            <a:avLst/>
          </a:prstGeom>
          <a:noFill/>
        </p:spPr>
      </p:pic>
      <p:pic>
        <p:nvPicPr>
          <p:cNvPr id="9221" name="Picture 5" descr="D:\Zdjęcia - konkursy piosenki\III Gminny Konkurs Piosenki -2013\IMG_1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429000"/>
            <a:ext cx="4392488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D:\Zdjęcia - konkursy piosenki\IV Konkurs piosenki 2014\IMG_18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60648"/>
            <a:ext cx="4191000" cy="3143250"/>
          </a:xfrm>
          <a:prstGeom prst="rect">
            <a:avLst/>
          </a:prstGeom>
          <a:noFill/>
        </p:spPr>
      </p:pic>
      <p:pic>
        <p:nvPicPr>
          <p:cNvPr id="10244" name="Picture 4" descr="D:\Zdjęcia - konkursy piosenki\IV Konkurs piosenki 2014\IMG_1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4104456" cy="3384376"/>
          </a:xfrm>
          <a:prstGeom prst="rect">
            <a:avLst/>
          </a:prstGeom>
          <a:noFill/>
        </p:spPr>
      </p:pic>
      <p:pic>
        <p:nvPicPr>
          <p:cNvPr id="10245" name="Picture 5" descr="D:\Zdjęcia - konkursy piosenki\IV Konkurs piosenki 2014\IMG_1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212976"/>
            <a:ext cx="3960440" cy="3312368"/>
          </a:xfrm>
          <a:prstGeom prst="rect">
            <a:avLst/>
          </a:prstGeom>
          <a:noFill/>
        </p:spPr>
      </p:pic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>
          <a:xfrm>
            <a:off x="4648200" y="3212976"/>
            <a:ext cx="4495800" cy="3456384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Zdjęcia - konkursy piosenki\IV Konkurs piosenki 2014\IMG_19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Orkiestra wojskowa z Giżycka</a:t>
            </a:r>
            <a:endParaRPr lang="pl-PL" b="1" dirty="0"/>
          </a:p>
        </p:txBody>
      </p:sp>
      <p:pic>
        <p:nvPicPr>
          <p:cNvPr id="6146" name="Picture 2" descr="E:\nadanie imienia\(1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484784"/>
            <a:ext cx="8496944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SC_74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14528" cy="3198664"/>
          </a:xfrm>
          <a:prstGeom prst="rect">
            <a:avLst/>
          </a:prstGeom>
          <a:noFill/>
        </p:spPr>
      </p:pic>
      <p:pic>
        <p:nvPicPr>
          <p:cNvPr id="1027" name="Picture 3" descr="D:\DSC_75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6632"/>
            <a:ext cx="4644008" cy="3183632"/>
          </a:xfrm>
          <a:prstGeom prst="rect">
            <a:avLst/>
          </a:prstGeom>
          <a:noFill/>
        </p:spPr>
      </p:pic>
      <p:pic>
        <p:nvPicPr>
          <p:cNvPr id="1028" name="Picture 4" descr="D:\DSC_7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996952"/>
            <a:ext cx="5256584" cy="3861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DSC_7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Nowy folder (4)\IMG_2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764" y="3401010"/>
            <a:ext cx="4392488" cy="3456990"/>
          </a:xfrm>
          <a:prstGeom prst="rect">
            <a:avLst/>
          </a:prstGeom>
          <a:noFill/>
        </p:spPr>
      </p:pic>
      <p:pic>
        <p:nvPicPr>
          <p:cNvPr id="3" name="Picture 2" descr="E:\Nowy folder (4)\IMG_2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9992" cy="3473018"/>
          </a:xfrm>
          <a:prstGeom prst="rect">
            <a:avLst/>
          </a:prstGeom>
          <a:noFill/>
        </p:spPr>
      </p:pic>
      <p:pic>
        <p:nvPicPr>
          <p:cNvPr id="4" name="Picture 2" descr="D:\V konkurs piosenki 2015\DSC_7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4644008" cy="3401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85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Nowy folder (4)\IMG_2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15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SC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yrektor\konkurs piosenki 03.2012r\SSA44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V konkurs piosenki 2015\DSC_7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Współpraca z brygadą </a:t>
            </a:r>
            <a:br>
              <a:rPr lang="pl-PL" b="1" dirty="0" smtClean="0"/>
            </a:br>
            <a:r>
              <a:rPr lang="pl-PL" b="1" dirty="0" smtClean="0"/>
              <a:t>wizyty w jednostce</a:t>
            </a:r>
            <a:endParaRPr lang="pl-PL" b="1" dirty="0"/>
          </a:p>
        </p:txBody>
      </p:sp>
      <p:pic>
        <p:nvPicPr>
          <p:cNvPr id="1026" name="Picture 2" descr="C:\Users\Dyrektor\Desktop\Wizyta w wojsku\W pełnym uzbrojeni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4162"/>
            <a:ext cx="6912768" cy="4971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Dzień otwartych koszar</a:t>
            </a:r>
            <a:endParaRPr lang="pl-PL" b="1" dirty="0"/>
          </a:p>
        </p:txBody>
      </p:sp>
      <p:pic>
        <p:nvPicPr>
          <p:cNvPr id="5122" name="Picture 2" descr="D:\IMG_46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191000" cy="3143250"/>
          </a:xfrm>
          <a:prstGeom prst="rect">
            <a:avLst/>
          </a:prstGeom>
          <a:noFill/>
        </p:spPr>
      </p:pic>
      <p:pic>
        <p:nvPicPr>
          <p:cNvPr id="5123" name="Picture 3" descr="D:\IMG_46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24744"/>
            <a:ext cx="4343400" cy="3257550"/>
          </a:xfrm>
          <a:prstGeom prst="rect">
            <a:avLst/>
          </a:prstGeom>
          <a:noFill/>
        </p:spPr>
      </p:pic>
      <p:pic>
        <p:nvPicPr>
          <p:cNvPr id="5124" name="Picture 4" descr="D:\IMG_46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977680"/>
            <a:ext cx="4752528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ycieczka do jednostki\DSC02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/>
              <a:t>Kompania honorowa ze sztandarem</a:t>
            </a:r>
            <a:endParaRPr lang="pl-PL" b="1" dirty="0"/>
          </a:p>
        </p:txBody>
      </p:sp>
      <p:pic>
        <p:nvPicPr>
          <p:cNvPr id="12290" name="Picture 2" descr="E:\nadanie imienia\(7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554162"/>
            <a:ext cx="8352929" cy="4971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2" name="Picture 4" descr="C:\Users\Dyrektor\Desktop\Wizyta w wojsku\Na wozie bojowy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2656"/>
            <a:ext cx="4343400" cy="3257550"/>
          </a:xfrm>
          <a:prstGeom prst="rect">
            <a:avLst/>
          </a:prstGeom>
          <a:noFill/>
        </p:spPr>
      </p:pic>
      <p:pic>
        <p:nvPicPr>
          <p:cNvPr id="2" name="Picture 3" descr="D:\Wycieczka do jednostki\DSC02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4320480" cy="3696072"/>
          </a:xfrm>
          <a:prstGeom prst="rect">
            <a:avLst/>
          </a:prstGeom>
          <a:noFill/>
        </p:spPr>
      </p:pic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3547120" cy="4724400"/>
          </a:xfrm>
        </p:spPr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pic>
        <p:nvPicPr>
          <p:cNvPr id="8" name="Picture 4" descr="D:\Wycieczka do jednostki\DSC028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04828"/>
            <a:ext cx="4320480" cy="3120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IMG_4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96136" cy="4437112"/>
          </a:xfrm>
          <a:prstGeom prst="rect">
            <a:avLst/>
          </a:prstGeom>
          <a:noFill/>
        </p:spPr>
      </p:pic>
      <p:pic>
        <p:nvPicPr>
          <p:cNvPr id="7171" name="Picture 3" descr="D:\IMG_4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628974"/>
            <a:ext cx="6012160" cy="4229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D:\Wycieczka do jednostki\DSC028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14528" cy="3619922"/>
          </a:xfrm>
          <a:prstGeom prst="rect">
            <a:avLst/>
          </a:prstGeom>
          <a:noFill/>
        </p:spPr>
      </p:pic>
      <p:pic>
        <p:nvPicPr>
          <p:cNvPr id="4099" name="Picture 3" descr="D:\Wycieczka do jednostki\DSC028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662214"/>
          </a:xfrm>
          <a:prstGeom prst="rect">
            <a:avLst/>
          </a:prstGeom>
          <a:noFill/>
        </p:spPr>
      </p:pic>
      <p:pic>
        <p:nvPicPr>
          <p:cNvPr id="6" name="Picture 2" descr="D:\Wycieczka do jednostki\DSC02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179710"/>
            <a:ext cx="4680520" cy="3678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Wycieczka do jednostki\DSC02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D:\IMG_46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2520" cy="3619922"/>
          </a:xfrm>
          <a:prstGeom prst="rect">
            <a:avLst/>
          </a:prstGeom>
          <a:noFill/>
        </p:spPr>
      </p:pic>
      <p:pic>
        <p:nvPicPr>
          <p:cNvPr id="6147" name="Picture 3" descr="D:\IMG_47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3662214"/>
          </a:xfrm>
          <a:prstGeom prst="rect">
            <a:avLst/>
          </a:prstGeom>
          <a:noFill/>
        </p:spPr>
      </p:pic>
      <p:pic>
        <p:nvPicPr>
          <p:cNvPr id="6148" name="Picture 4" descr="D:\IMG_4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212976"/>
            <a:ext cx="5472608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Święto Brygady 02.09.2011r\_G104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8136904" cy="4968552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 smtClean="0"/>
              <a:t>Świeto</a:t>
            </a:r>
            <a:r>
              <a:rPr lang="pl-PL" b="1" dirty="0" smtClean="0"/>
              <a:t> brygady</a:t>
            </a:r>
            <a:endParaRPr lang="pl-PL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43190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Święto Brygady 02.09.2011r\_G104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D:\Święto Brygady 02.09.2011r\_G1045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191000" cy="2805545"/>
          </a:xfrm>
          <a:prstGeom prst="rect">
            <a:avLst/>
          </a:prstGeom>
          <a:noFill/>
        </p:spPr>
      </p:pic>
      <p:pic>
        <p:nvPicPr>
          <p:cNvPr id="7171" name="Picture 3" descr="D:\Święto Brygady 02.09.2011r\_G1046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343400" cy="2907565"/>
          </a:xfrm>
          <a:prstGeom prst="rect">
            <a:avLst/>
          </a:prstGeom>
          <a:noFill/>
        </p:spPr>
      </p:pic>
      <p:pic>
        <p:nvPicPr>
          <p:cNvPr id="7172" name="Picture 4" descr="D:\Święto Brygady 02.09.2011r\_G104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96952"/>
            <a:ext cx="4104456" cy="3600400"/>
          </a:xfrm>
          <a:prstGeom prst="rect">
            <a:avLst/>
          </a:prstGeom>
          <a:noFill/>
        </p:spPr>
      </p:pic>
      <p:pic>
        <p:nvPicPr>
          <p:cNvPr id="7173" name="Picture 5" descr="D:\Święto Brygady 02.09.2011r\_G1044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996952"/>
            <a:ext cx="4320480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Obchody </a:t>
            </a:r>
            <a:r>
              <a:rPr lang="pl-PL" b="1" dirty="0" err="1" smtClean="0"/>
              <a:t>XX-lecia</a:t>
            </a:r>
            <a:r>
              <a:rPr lang="pl-PL" b="1" dirty="0" smtClean="0"/>
              <a:t> 20 Bartoszyckiej brygady Zmechanizowanej</a:t>
            </a:r>
            <a:endParaRPr lang="pl-PL" b="1" dirty="0"/>
          </a:p>
        </p:txBody>
      </p:sp>
      <p:pic>
        <p:nvPicPr>
          <p:cNvPr id="2050" name="Picture 2" descr="C:\Users\Dyrektor\Desktop\Obchody 20 lecia  20  BBZ\hdimg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</p:spPr>
      </p:pic>
      <p:pic>
        <p:nvPicPr>
          <p:cNvPr id="2051" name="Picture 3" descr="C:\Users\Dyrektor\Desktop\Obchody 20 lecia  20  BBZ\hdimg001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060848"/>
            <a:ext cx="4343400" cy="325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Wycieczka do </a:t>
            </a:r>
            <a:r>
              <a:rPr lang="pl-PL" b="1" dirty="0" err="1" smtClean="0"/>
              <a:t>morąga</a:t>
            </a:r>
            <a:endParaRPr lang="pl-PL" b="1" dirty="0"/>
          </a:p>
        </p:txBody>
      </p:sp>
      <p:pic>
        <p:nvPicPr>
          <p:cNvPr id="9219" name="Picture 3" descr="D:\Wojsko- wycieczka do Morąga\hdimg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536504" cy="2906911"/>
          </a:xfrm>
          <a:prstGeom prst="rect">
            <a:avLst/>
          </a:prstGeom>
          <a:noFill/>
        </p:spPr>
      </p:pic>
      <p:pic>
        <p:nvPicPr>
          <p:cNvPr id="7" name="Picture 2" descr="C:\Users\Dyrektor\Desktop\morąg\Szczęśliwi i raze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2284" y="1124744"/>
            <a:ext cx="4211960" cy="2648869"/>
          </a:xfrm>
          <a:prstGeom prst="rect">
            <a:avLst/>
          </a:prstGeom>
          <a:noFill/>
        </p:spPr>
      </p:pic>
      <p:pic>
        <p:nvPicPr>
          <p:cNvPr id="9220" name="Picture 4" descr="D:\Wojsko- wycieczka do Morąga\hdimg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363483"/>
            <a:ext cx="5256584" cy="3131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Poświęcenie sztandaru</a:t>
            </a:r>
            <a:endParaRPr lang="pl-PL" b="1" dirty="0"/>
          </a:p>
        </p:txBody>
      </p:sp>
      <p:pic>
        <p:nvPicPr>
          <p:cNvPr id="7170" name="Picture 2" descr="E:\nadanie imienia\(4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554162"/>
            <a:ext cx="8424936" cy="4971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Picture 2" descr="D:\Wojsko- wycieczka do Morąga\hdimg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0"/>
            <a:ext cx="5148064" cy="3398218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C:\Users\Dyrektor\Desktop\morąg\Pamiątkowe zdjęcie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8355"/>
            <a:ext cx="5364088" cy="367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D:\Wojsko- wycieczka do Morąga\hdimg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191000" cy="2804914"/>
          </a:xfrm>
          <a:prstGeom prst="rect">
            <a:avLst/>
          </a:prstGeom>
          <a:noFill/>
        </p:spPr>
      </p:pic>
      <p:pic>
        <p:nvPicPr>
          <p:cNvPr id="10243" name="Picture 3" descr="D:\Wojsko- wycieczka do Morąga\hdimg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4343400" cy="2906911"/>
          </a:xfrm>
          <a:prstGeom prst="rect">
            <a:avLst/>
          </a:prstGeom>
          <a:noFill/>
        </p:spPr>
      </p:pic>
      <p:pic>
        <p:nvPicPr>
          <p:cNvPr id="10244" name="Picture 4" descr="D:\Wojsko- wycieczka do Morąga\w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852936"/>
            <a:ext cx="5472608" cy="3707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Dyrektor\Desktop\morąg\Kobieta i broń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191000" cy="2805545"/>
          </a:xfrm>
          <a:prstGeom prst="rect">
            <a:avLst/>
          </a:prstGeom>
          <a:noFill/>
        </p:spPr>
      </p:pic>
      <p:pic>
        <p:nvPicPr>
          <p:cNvPr id="2051" name="Picture 3" descr="C:\Users\Dyrektor\Desktop\morąg\Mali strażac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4343400" cy="2907565"/>
          </a:xfrm>
          <a:prstGeom prst="rect">
            <a:avLst/>
          </a:prstGeom>
          <a:noFill/>
        </p:spPr>
      </p:pic>
      <p:pic>
        <p:nvPicPr>
          <p:cNvPr id="8" name="Obraz 7" descr="C:\Users\Dyrektor\Desktop\morąg\Zobaczyć, wejęć, dotknąć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996952"/>
            <a:ext cx="4896544" cy="349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Dyrektor\Desktop\morąg\Pokaz broni bojowej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12976"/>
            <a:ext cx="3816424" cy="335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Picture 2" descr="C:\Users\Dyrektor\Nowy folder (2)\hdimg0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924944"/>
            <a:ext cx="4779100" cy="3933056"/>
          </a:xfrm>
          <a:prstGeom prst="rect">
            <a:avLst/>
          </a:prstGeom>
          <a:noFill/>
        </p:spPr>
      </p:pic>
      <p:pic>
        <p:nvPicPr>
          <p:cNvPr id="5" name="Symbol zastępczy zawartości 4" descr="C:\Users\Dyrektor\Desktop\morąg\Przy pomniku Jana Pawła II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20072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13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Festyn rodzinny z okazji 95 rocznicy utworzenia 16 pomorskiej dywizji zmechanizowanej w </a:t>
            </a:r>
            <a:r>
              <a:rPr lang="pl-PL" b="1" dirty="0" err="1" smtClean="0"/>
              <a:t>elblągu</a:t>
            </a:r>
            <a:endParaRPr lang="pl-PL" b="1" dirty="0"/>
          </a:p>
        </p:txBody>
      </p:sp>
      <p:pic>
        <p:nvPicPr>
          <p:cNvPr id="3074" name="Picture 2" descr="C:\Users\Dyrektor\Desktop\ELBLĄG\hdimg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6" y="1844824"/>
            <a:ext cx="4474435" cy="3024336"/>
          </a:xfrm>
          <a:prstGeom prst="rect">
            <a:avLst/>
          </a:prstGeom>
          <a:noFill/>
        </p:spPr>
      </p:pic>
      <p:pic>
        <p:nvPicPr>
          <p:cNvPr id="3075" name="Picture 3" descr="C:\Users\Dyrektor\Desktop\ELBLĄG\hdimg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57200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100" name="Picture 4" descr="C:\Users\Dyrektor\Desktop\ELBLĄG\hdimg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04664"/>
            <a:ext cx="4343400" cy="2895600"/>
          </a:xfrm>
          <a:prstGeom prst="rect">
            <a:avLst/>
          </a:prstGeom>
          <a:noFill/>
        </p:spPr>
      </p:pic>
      <p:pic>
        <p:nvPicPr>
          <p:cNvPr id="9" name="Obraz 8" descr="C:\Users\Dyrektor\Desktop\ELBLĄG\hdimg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48245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Picture 2" descr="C:\Users\Dyrektor\Desktop\ELBLĄG\hdimg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212976"/>
            <a:ext cx="4680520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historia korpusu polskiego </a:t>
            </a:r>
            <a:br>
              <a:rPr lang="pl-PL" b="1" dirty="0" smtClean="0"/>
            </a:br>
            <a:r>
              <a:rPr lang="pl-PL" b="1" dirty="0" smtClean="0"/>
              <a:t>gen. W. Andersa na wschodzie</a:t>
            </a:r>
            <a:endParaRPr lang="pl-PL" b="1" dirty="0"/>
          </a:p>
        </p:txBody>
      </p:sp>
      <p:pic>
        <p:nvPicPr>
          <p:cNvPr id="6147" name="Picture 3" descr="C:\Users\Dyrektor\Desktop\Nowy folder\DSC055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</p:spPr>
      </p:pic>
      <p:pic>
        <p:nvPicPr>
          <p:cNvPr id="6148" name="Picture 4" descr="C:\Users\Dyrektor\patron\prezent - świadectwo i zdjęcie z 1944r.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yrektor\Desktop\Nowy folder\DSC05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Festyny rodzinne w </a:t>
            </a:r>
            <a:r>
              <a:rPr lang="pl-PL" b="1" dirty="0" err="1" smtClean="0"/>
              <a:t>bezledach</a:t>
            </a:r>
            <a:endParaRPr lang="pl-PL" b="1" dirty="0"/>
          </a:p>
        </p:txBody>
      </p:sp>
      <p:pic>
        <p:nvPicPr>
          <p:cNvPr id="8194" name="Picture 2" descr="D:\festyn rodzinny 9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191000" cy="2784899"/>
          </a:xfrm>
          <a:prstGeom prst="rect">
            <a:avLst/>
          </a:prstGeom>
          <a:noFill/>
        </p:spPr>
      </p:pic>
      <p:pic>
        <p:nvPicPr>
          <p:cNvPr id="8195" name="Picture 3" descr="D:\festyn rodzinny 10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124744"/>
            <a:ext cx="3139341" cy="4724400"/>
          </a:xfrm>
          <a:prstGeom prst="rect">
            <a:avLst/>
          </a:prstGeom>
          <a:noFill/>
        </p:spPr>
      </p:pic>
      <p:pic>
        <p:nvPicPr>
          <p:cNvPr id="8196" name="Picture 4" descr="D:\festyn rodzinny 1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5184576" cy="3038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D:\DSC_15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191000" cy="2794000"/>
          </a:xfrm>
          <a:prstGeom prst="rect">
            <a:avLst/>
          </a:prstGeom>
          <a:noFill/>
        </p:spPr>
      </p:pic>
      <p:pic>
        <p:nvPicPr>
          <p:cNvPr id="4099" name="Picture 3" descr="D:\DSC_15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4343400" cy="2895600"/>
          </a:xfrm>
          <a:prstGeom prst="rect">
            <a:avLst/>
          </a:prstGeom>
          <a:noFill/>
        </p:spPr>
      </p:pic>
      <p:pic>
        <p:nvPicPr>
          <p:cNvPr id="4100" name="Picture 4" descr="D:\DSC_17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4089648" cy="3168352"/>
          </a:xfrm>
          <a:prstGeom prst="rect">
            <a:avLst/>
          </a:prstGeom>
          <a:noFill/>
        </p:spPr>
      </p:pic>
      <p:pic>
        <p:nvPicPr>
          <p:cNvPr id="4101" name="Picture 5" descr="D:\DSC02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068960"/>
            <a:ext cx="4320480" cy="3398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yrektor\Desktop\nadanie imienia1\(25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D:\DSC_00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191000" cy="2783575"/>
          </a:xfrm>
          <a:prstGeom prst="rect">
            <a:avLst/>
          </a:prstGeom>
          <a:noFill/>
        </p:spPr>
      </p:pic>
      <p:pic>
        <p:nvPicPr>
          <p:cNvPr id="5123" name="Picture 3" descr="D:\DSC_09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4343400" cy="2884796"/>
          </a:xfrm>
          <a:prstGeom prst="rect">
            <a:avLst/>
          </a:prstGeom>
          <a:noFill/>
        </p:spPr>
      </p:pic>
      <p:pic>
        <p:nvPicPr>
          <p:cNvPr id="5124" name="Picture 4" descr="D:\DSC_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140968"/>
            <a:ext cx="4248472" cy="3384376"/>
          </a:xfrm>
          <a:prstGeom prst="rect">
            <a:avLst/>
          </a:prstGeom>
          <a:noFill/>
        </p:spPr>
      </p:pic>
      <p:pic>
        <p:nvPicPr>
          <p:cNvPr id="5125" name="Picture 5" descr="D:\DSC_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996952"/>
            <a:ext cx="4627208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Uroczystości szkolne</a:t>
            </a:r>
            <a:endParaRPr lang="pl-PL" b="1" dirty="0"/>
          </a:p>
        </p:txBody>
      </p:sp>
      <p:pic>
        <p:nvPicPr>
          <p:cNvPr id="5" name="Picture 4" descr="D:\II Rocznica Nadania Imienia i Sztandaru-21.09.2012r\IMG_00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4191000" cy="3297708"/>
          </a:xfrm>
          <a:prstGeom prst="rect">
            <a:avLst/>
          </a:prstGeom>
          <a:noFill/>
        </p:spPr>
      </p:pic>
      <p:pic>
        <p:nvPicPr>
          <p:cNvPr id="2050" name="Picture 2" descr="D:\Święto Brygady 02.09.2011r\_G1051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124744"/>
            <a:ext cx="4343400" cy="3101677"/>
          </a:xfrm>
          <a:prstGeom prst="rect">
            <a:avLst/>
          </a:prstGeom>
          <a:noFill/>
        </p:spPr>
      </p:pic>
      <p:pic>
        <p:nvPicPr>
          <p:cNvPr id="2051" name="Picture 3" descr="D:\IMG_12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429000"/>
            <a:ext cx="4824536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Dyrektor\Desktop\nadanie imienia\DSC047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191000" cy="3143250"/>
          </a:xfrm>
          <a:prstGeom prst="rect">
            <a:avLst/>
          </a:prstGeom>
          <a:noFill/>
        </p:spPr>
      </p:pic>
      <p:pic>
        <p:nvPicPr>
          <p:cNvPr id="6" name="Picture 3" descr="C:\Users\Dyrektor\Desktop\nadanie imienia\DSC047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343400" cy="3258589"/>
          </a:xfrm>
          <a:prstGeom prst="rect">
            <a:avLst/>
          </a:prstGeom>
          <a:noFill/>
        </p:spPr>
      </p:pic>
      <p:pic>
        <p:nvPicPr>
          <p:cNvPr id="1027" name="Picture 3" descr="C:\Users\Dyrektor\Desktop\nadanie imienia\DSC047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708920"/>
            <a:ext cx="5071219" cy="3838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D:\IV konkurs piosenki od wojska - 1\DSC031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191000" cy="2805545"/>
          </a:xfrm>
          <a:prstGeom prst="rect">
            <a:avLst/>
          </a:prstGeom>
          <a:noFill/>
        </p:spPr>
      </p:pic>
      <p:pic>
        <p:nvPicPr>
          <p:cNvPr id="7" name="Picture 2" descr="C:\Users\Dyrektor\echo gminy\IV konkurs piosenki od wojska - 1\DSC03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191000" cy="3096344"/>
          </a:xfrm>
          <a:prstGeom prst="rect">
            <a:avLst/>
          </a:prstGeom>
          <a:noFill/>
        </p:spPr>
      </p:pic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D:\Zdjęcia - konkursy piosenki\III Gminny Konkurs Piosenki -2013\IMG_1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708920"/>
            <a:ext cx="5184576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D:\IMG_13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263008" cy="3287266"/>
          </a:xfrm>
          <a:prstGeom prst="rect">
            <a:avLst/>
          </a:prstGeom>
          <a:noFill/>
        </p:spPr>
      </p:pic>
      <p:pic>
        <p:nvPicPr>
          <p:cNvPr id="1026" name="Picture 2" descr="C:\Users\Dyrektor\Desktop\ELBLĄG\hdimg004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212976"/>
            <a:ext cx="4824536" cy="3240360"/>
          </a:xfrm>
          <a:prstGeom prst="rect">
            <a:avLst/>
          </a:prstGeom>
          <a:noFill/>
        </p:spPr>
      </p:pic>
      <p:pic>
        <p:nvPicPr>
          <p:cNvPr id="1027" name="Picture 3" descr="C:\Users\Dyrektor\Desktop\ELBLĄG\img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2656"/>
            <a:ext cx="4343400" cy="325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http://sp-bezledy.edupage.org/photos/album/6/img02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CIM\100CANON\IMG_4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CIM\100CANON\IMG_4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CIM\100CANON\IMG_4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yrektor\V rocznica\Nowy folder\DSC_8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85"/>
            <a:ext cx="6788945" cy="4525963"/>
          </a:xfrm>
          <a:prstGeom prst="rect">
            <a:avLst/>
          </a:prstGeom>
          <a:noFill/>
        </p:spPr>
      </p:pic>
      <p:pic>
        <p:nvPicPr>
          <p:cNvPr id="2" name="Picture 2" descr="D:\IMG_3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708920"/>
            <a:ext cx="5539904" cy="4149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4579" name="Picture 3" descr="C:\Users\Dyrektor\Desktop\nadanie imienia1\(260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476672"/>
            <a:ext cx="3816423" cy="5748868"/>
          </a:xfrm>
          <a:prstGeom prst="rect">
            <a:avLst/>
          </a:prstGeom>
          <a:noFill/>
        </p:spPr>
      </p:pic>
      <p:pic>
        <p:nvPicPr>
          <p:cNvPr id="24580" name="Picture 4" descr="C:\Users\Dyrektor\Desktop\nadanie imienia1\(268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60032" y="476672"/>
            <a:ext cx="3960440" cy="574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381000" y="980728"/>
            <a:ext cx="8458200" cy="5095059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 smtClean="0">
                <a:solidFill>
                  <a:srgbClr val="008000"/>
                </a:solidFill>
              </a:rPr>
              <a:t>Ofiarować, </a:t>
            </a:r>
            <a:br>
              <a:rPr lang="pl-PL" sz="6000" b="1" dirty="0" smtClean="0">
                <a:solidFill>
                  <a:srgbClr val="008000"/>
                </a:solidFill>
              </a:rPr>
            </a:br>
            <a:r>
              <a:rPr lang="pl-PL" sz="6000" b="1" dirty="0" smtClean="0">
                <a:solidFill>
                  <a:srgbClr val="008000"/>
                </a:solidFill>
              </a:rPr>
              <a:t>oznacza dawać</a:t>
            </a:r>
            <a:br>
              <a:rPr lang="pl-PL" sz="6000" b="1" dirty="0" smtClean="0">
                <a:solidFill>
                  <a:srgbClr val="008000"/>
                </a:solidFill>
              </a:rPr>
            </a:br>
            <a:r>
              <a:rPr lang="pl-PL" sz="6000" b="1" dirty="0" smtClean="0">
                <a:solidFill>
                  <a:srgbClr val="008000"/>
                </a:solidFill>
              </a:rPr>
              <a:t>drugiemu to, </a:t>
            </a:r>
            <a:br>
              <a:rPr lang="pl-PL" sz="6000" b="1" dirty="0" smtClean="0">
                <a:solidFill>
                  <a:srgbClr val="008000"/>
                </a:solidFill>
              </a:rPr>
            </a:br>
            <a:r>
              <a:rPr lang="pl-PL" sz="6000" b="1" dirty="0" smtClean="0">
                <a:solidFill>
                  <a:srgbClr val="008000"/>
                </a:solidFill>
              </a:rPr>
              <a:t>co wolałoby się </a:t>
            </a:r>
            <a:br>
              <a:rPr lang="pl-PL" sz="6000" b="1" dirty="0" smtClean="0">
                <a:solidFill>
                  <a:srgbClr val="008000"/>
                </a:solidFill>
              </a:rPr>
            </a:br>
            <a:r>
              <a:rPr lang="pl-PL" sz="6000" b="1" dirty="0" smtClean="0">
                <a:solidFill>
                  <a:srgbClr val="008000"/>
                </a:solidFill>
              </a:rPr>
              <a:t>zatrzymać dla siebie</a:t>
            </a:r>
            <a:endParaRPr lang="pl-PL" sz="6000" b="1" dirty="0">
              <a:solidFill>
                <a:srgbClr val="008000"/>
              </a:solidFill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63688" y="3789040"/>
            <a:ext cx="54726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latin typeface="Arial Rounded MT Bold" pitchFamily="34" charset="0"/>
              </a:rPr>
              <a:t/>
            </a:r>
            <a:br>
              <a:rPr lang="pl-PL" dirty="0" smtClean="0">
                <a:latin typeface="Arial Rounded MT Bold" pitchFamily="34" charset="0"/>
              </a:rPr>
            </a:br>
            <a:r>
              <a:rPr lang="pl-PL" sz="3600" b="1" dirty="0" smtClean="0"/>
              <a:t>Szkoła Podstawowa </a:t>
            </a:r>
            <a:br>
              <a:rPr lang="pl-PL" sz="3600" b="1" dirty="0" smtClean="0"/>
            </a:br>
            <a:r>
              <a:rPr lang="pl-PL" sz="3600" b="1" dirty="0" smtClean="0"/>
              <a:t>im. 20 Bartoszyckiej Brygady Zmechanizowanej </a:t>
            </a:r>
            <a:br>
              <a:rPr lang="pl-PL" sz="3600" b="1" dirty="0" smtClean="0"/>
            </a:br>
            <a:r>
              <a:rPr lang="pl-PL" sz="3600" b="1" dirty="0" smtClean="0"/>
              <a:t>w Bezledach</a:t>
            </a:r>
            <a:endParaRPr lang="pl-PL" sz="3600" b="1" dirty="0"/>
          </a:p>
        </p:txBody>
      </p:sp>
      <p:pic>
        <p:nvPicPr>
          <p:cNvPr id="5" name="Obraz 4" descr="C:\Users\Dyrektor\Desktop\Herb_SP_Bezledy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548680"/>
            <a:ext cx="437423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yrektor\Desktop\nadanie imienia1\(27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1175</TotalTime>
  <Words>104</Words>
  <Application>Microsoft Office PowerPoint</Application>
  <PresentationFormat>Pokaz na ekranie (4:3)</PresentationFormat>
  <Paragraphs>38</Paragraphs>
  <Slides>81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81</vt:i4>
      </vt:variant>
    </vt:vector>
  </HeadingPairs>
  <TitlesOfParts>
    <vt:vector size="87" baseType="lpstr">
      <vt:lpstr>Arial Rounded MT Bold</vt:lpstr>
      <vt:lpstr>Calibri</vt:lpstr>
      <vt:lpstr>Franklin Gothic Book</vt:lpstr>
      <vt:lpstr>Franklin Gothic Medium</vt:lpstr>
      <vt:lpstr>Wingdings 2</vt:lpstr>
      <vt:lpstr>Wędrówka</vt:lpstr>
      <vt:lpstr>Prezentacja programu PowerPoint</vt:lpstr>
      <vt:lpstr>24 września 2010 r.</vt:lpstr>
      <vt:lpstr>Prezentacja programu PowerPoint</vt:lpstr>
      <vt:lpstr>Orkiestra wojskowa z Giżycka</vt:lpstr>
      <vt:lpstr>Kompania honorowa ze sztandarem</vt:lpstr>
      <vt:lpstr>Poświęcenie sztandaru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Ostateczna wersja sztandaru rewers sztandaru</vt:lpstr>
      <vt:lpstr>Awers sztandaru</vt:lpstr>
      <vt:lpstr>Wpisy do księgi pamiatkowej</vt:lpstr>
      <vt:lpstr>Prezentacja programu PowerPoint</vt:lpstr>
      <vt:lpstr>Prezentacja programu PowerPoint</vt:lpstr>
      <vt:lpstr>Prezentacja programu PowerPoint</vt:lpstr>
      <vt:lpstr>Prezentacja programu PowerPoint</vt:lpstr>
      <vt:lpstr>I rocznica</vt:lpstr>
      <vt:lpstr>Prezentacja programu PowerPoint</vt:lpstr>
      <vt:lpstr>Prezentacja programu PowerPoint</vt:lpstr>
      <vt:lpstr>Prezentacja programu PowerPoint</vt:lpstr>
      <vt:lpstr>Prezentacja programu PowerPoint</vt:lpstr>
      <vt:lpstr>IV rocznica</vt:lpstr>
      <vt:lpstr>V rocznica</vt:lpstr>
      <vt:lpstr>Prezentacja programu PowerPoint</vt:lpstr>
      <vt:lpstr>Pamiątkowe zdjęciA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Gminny Konkurs piosenki patriotycznej  i Żołnierskiej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Współpraca z brygadą  wizyty w jednostce</vt:lpstr>
      <vt:lpstr>Dzień otwartych koszar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Świeto brygady</vt:lpstr>
      <vt:lpstr>Prezentacja programu PowerPoint</vt:lpstr>
      <vt:lpstr>Prezentacja programu PowerPoint</vt:lpstr>
      <vt:lpstr>Obchody XX-lecia 20 Bartoszyckiej brygady Zmechanizowanej</vt:lpstr>
      <vt:lpstr>Wycieczka do morąga</vt:lpstr>
      <vt:lpstr>Prezentacja programu PowerPoint</vt:lpstr>
      <vt:lpstr>Prezentacja programu PowerPoint</vt:lpstr>
      <vt:lpstr>Prezentacja programu PowerPoint</vt:lpstr>
      <vt:lpstr>Prezentacja programu PowerPoint</vt:lpstr>
      <vt:lpstr>Festyn rodzinny z okazji 95 rocznicy utworzenia 16 pomorskiej dywizji zmechanizowanej w elblągu</vt:lpstr>
      <vt:lpstr>Prezentacja programu PowerPoint</vt:lpstr>
      <vt:lpstr>historia korpusu polskiego  gen. W. Andersa na wschodzie</vt:lpstr>
      <vt:lpstr>Prezentacja programu PowerPoint</vt:lpstr>
      <vt:lpstr>Festyny rodzinne w bezledach</vt:lpstr>
      <vt:lpstr>Prezentacja programu PowerPoint</vt:lpstr>
      <vt:lpstr>Prezentacja programu PowerPoint</vt:lpstr>
      <vt:lpstr>Uroczystości szkolne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Ofiarować,  oznacza dawać drugiemu to,  co wolałoby się  zatrzymać dla siebie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Dyrektor</dc:creator>
  <cp:lastModifiedBy>Alicja Dziwińska</cp:lastModifiedBy>
  <cp:revision>123</cp:revision>
  <dcterms:created xsi:type="dcterms:W3CDTF">2015-09-17T10:00:25Z</dcterms:created>
  <dcterms:modified xsi:type="dcterms:W3CDTF">2018-05-16T18:54:13Z</dcterms:modified>
</cp:coreProperties>
</file>