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07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2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74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023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06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90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357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336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313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493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A38B-A337-432C-87B5-09DA0A2505FE}" type="datetimeFigureOut">
              <a:rPr lang="sk-SK" smtClean="0"/>
              <a:t>20. 10. 2020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CEDA-78FC-4C25-AD66-E00865338C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16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82711"/>
            <a:ext cx="9144000" cy="2387600"/>
          </a:xfrm>
        </p:spPr>
        <p:txBody>
          <a:bodyPr>
            <a:normAutofit/>
          </a:bodyPr>
          <a:lstStyle/>
          <a:p>
            <a:r>
              <a:rPr lang="sk-SK" sz="7200" b="1" dirty="0" smtClean="0"/>
              <a:t>Sila slova</a:t>
            </a:r>
            <a:endParaRPr lang="sk-SK" sz="7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13407"/>
            <a:ext cx="9144000" cy="1655762"/>
          </a:xfrm>
        </p:spPr>
        <p:txBody>
          <a:bodyPr/>
          <a:lstStyle/>
          <a:p>
            <a:r>
              <a:rPr lang="sk-SK" dirty="0" smtClean="0"/>
              <a:t>8. Prikázanie</a:t>
            </a:r>
            <a:endParaRPr lang="sk-SK" dirty="0"/>
          </a:p>
          <a:p>
            <a:r>
              <a:rPr lang="sk-SK" sz="3200" b="1" dirty="0" smtClean="0"/>
              <a:t>Nebudeš krivo svedčiť proti svojmu blížnemu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6073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734874" y="3155324"/>
            <a:ext cx="700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Ďakujem za pozornosť.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69305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38646" y="5985281"/>
            <a:ext cx="962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Božie slovo má moc.  Stvorilo svet a človeka.</a:t>
            </a:r>
            <a:endParaRPr lang="sk-SK" sz="3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23" y="1263363"/>
            <a:ext cx="8058742" cy="472191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 flipH="1">
            <a:off x="1140423" y="631065"/>
            <a:ext cx="1037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Na počiatku bolo Slovo a Slovo bolo u Boha a to slovo bolo Boh. </a:t>
            </a:r>
            <a:r>
              <a:rPr lang="sk-SK" sz="1400" b="1" dirty="0" err="1" smtClean="0"/>
              <a:t>Jn</a:t>
            </a:r>
            <a:r>
              <a:rPr lang="sk-SK" sz="1400" b="1" dirty="0" smtClean="0"/>
              <a:t> 1,1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7285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2579" y="1403640"/>
            <a:ext cx="34129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Ľudské slovo má tiež veľkú moc. Môže dávať dobro, ale môže aj ničiť.</a:t>
            </a:r>
          </a:p>
          <a:p>
            <a:endParaRPr lang="sk-SK" dirty="0"/>
          </a:p>
          <a:p>
            <a:endParaRPr lang="sk-SK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95" y="528033"/>
            <a:ext cx="7453648" cy="59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1820" y="3861"/>
            <a:ext cx="1186144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u="sng" dirty="0" smtClean="0"/>
              <a:t>Slová sú ako pierka, ktoré rozsievaš vo vetre</a:t>
            </a:r>
          </a:p>
          <a:p>
            <a:endParaRPr lang="sk-SK" sz="2400" b="1" i="1" u="sng" dirty="0" smtClean="0"/>
          </a:p>
          <a:p>
            <a:endParaRPr lang="sk-SK" sz="1600" dirty="0" smtClean="0"/>
          </a:p>
          <a:p>
            <a:r>
              <a:rPr lang="sk-SK" sz="1600" b="1" dirty="0" smtClean="0"/>
              <a:t>Vnučka prišla k babke a hovorí: „Do triedy prišla nová spolužiačka. Ale je namyslená nesympatická, sebecká.  Ak mojej kamarátke som povedala, aby si na ňu dala pozor a nekamarátila sa s ňou.“ </a:t>
            </a:r>
          </a:p>
          <a:p>
            <a:endParaRPr lang="sk-SK" sz="1600" b="1" dirty="0"/>
          </a:p>
          <a:p>
            <a:r>
              <a:rPr lang="sk-SK" sz="1600" b="1" dirty="0"/>
              <a:t>B</a:t>
            </a:r>
            <a:r>
              <a:rPr lang="sk-SK" sz="1600" b="1" dirty="0" smtClean="0"/>
              <a:t>abka iba počúvala a potom sa spýtala: „ Naozaj</a:t>
            </a:r>
            <a:r>
              <a:rPr lang="sk-SK" sz="1600" b="1" dirty="0"/>
              <a:t>?</a:t>
            </a:r>
            <a:r>
              <a:rPr lang="sk-SK" sz="1600" b="1" dirty="0" smtClean="0"/>
              <a:t> Kedy si ju stihla tak spoznať?“</a:t>
            </a:r>
          </a:p>
          <a:p>
            <a:endParaRPr lang="sk-SK" sz="1600" b="1" dirty="0"/>
          </a:p>
          <a:p>
            <a:r>
              <a:rPr lang="sk-SK" sz="1600" b="1" dirty="0" smtClean="0"/>
              <a:t>Na druhý deň prišla vnučka k babke a hovorí: „Babka ja som sa mýlila. Dnes som sa porozprávala s novou žiačkou a zistila som, že vôbec nie je namyslená a nesympatická. Dokonca sa mi ponúkla, že mi pomôže s úlohou a pýtala sa, či sa môžeme kamarátiť, lebo tu nikoho nepozná. Bolo mi veľmi nepríjemne, keď som si uvedomila, čo som o nej rozprávala. Ako by som to mohla napraviť?“</a:t>
            </a:r>
          </a:p>
          <a:p>
            <a:endParaRPr lang="sk-SK" sz="1600" b="1" dirty="0"/>
          </a:p>
          <a:p>
            <a:r>
              <a:rPr lang="sk-SK" sz="1600" b="1" dirty="0" smtClean="0"/>
              <a:t>Babka jej hovorí. „Choď do mojej izby, tam z vankúša naber do misky pierka, choď na ulicu a tam ich rozsyp. Zajtra ti poviem, čo môžeš urobiť.“</a:t>
            </a:r>
          </a:p>
          <a:p>
            <a:endParaRPr lang="sk-SK" sz="1600" b="1" dirty="0"/>
          </a:p>
          <a:p>
            <a:r>
              <a:rPr lang="sk-SK" sz="1600" b="1" dirty="0" smtClean="0"/>
              <a:t>Vnučka išla a urobila ako jej babka povedala. Keď prišla na druhý deň zo školy, utekala k babke, pre radu. A babka jej hovorí: „Teraz zober misku a chod pozbierať tie pierka, ktoré si včera rozsypala.“ Vnučka zobrala misku a utekala na ulicu. Nenašla tam ani jedno pierko. Vietor všetky rozfúkal.</a:t>
            </a:r>
          </a:p>
          <a:p>
            <a:endParaRPr lang="sk-SK" sz="1600" b="1" dirty="0"/>
          </a:p>
          <a:p>
            <a:r>
              <a:rPr lang="sk-SK" sz="1600" b="1" dirty="0" smtClean="0"/>
              <a:t>Prišla smutná k babke a hovorí, čo sa stalo. A babka jej povedala: „Tak, ako sa nedajú pozbierať  tie pierka, ktoré si vysypala na ulicu, nedajú sa vrátiť slová, ktoré si povedala o svojej kamarátke.“ </a:t>
            </a:r>
          </a:p>
          <a:p>
            <a:endParaRPr lang="sk-SK" sz="1600" b="1" dirty="0"/>
          </a:p>
          <a:p>
            <a:r>
              <a:rPr lang="sk-SK" sz="1600" b="1" dirty="0" smtClean="0"/>
              <a:t>A vnučka odišla smutná, a rozmýšľala, ako by to mohla napraviť, keďže sa to už nedá vrátiť.</a:t>
            </a:r>
          </a:p>
          <a:p>
            <a:endParaRPr lang="sk-SK" sz="1600" b="1" dirty="0"/>
          </a:p>
          <a:p>
            <a:r>
              <a:rPr lang="sk-SK" sz="2400" b="1" dirty="0" smtClean="0"/>
              <a:t>Ako?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667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8941" y="4549676"/>
            <a:ext cx="11759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/>
              <a:t>Neuvážene </a:t>
            </a:r>
            <a:r>
              <a:rPr lang="sk-SK" sz="3600" b="1" dirty="0"/>
              <a:t>vypovedané slovo je ťažko zobrať </a:t>
            </a:r>
            <a:r>
              <a:rPr lang="sk-SK" sz="3600" b="1" dirty="0" smtClean="0"/>
              <a:t>späť. Je </a:t>
            </a:r>
            <a:r>
              <a:rPr lang="sk-SK" sz="3600" b="1" dirty="0"/>
              <a:t>akoby kameňom, ktoré tvrdo zasiahlo človeka. Pán Ježiš nás učí svojím príkladom aj príkladom svätcov neodsudzovať ľudí a nepohŕdať nimi.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27" y="93586"/>
            <a:ext cx="7921938" cy="445609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18941" y="3129567"/>
            <a:ext cx="27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Zapamätaj si: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26966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44697" y="475118"/>
            <a:ext cx="31424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/>
              <a:t>Učme </a:t>
            </a:r>
            <a:r>
              <a:rPr lang="sk-SK" sz="4000" b="1" dirty="0"/>
              <a:t>sa </a:t>
            </a:r>
            <a:r>
              <a:rPr lang="sk-SK" sz="4000" b="1" dirty="0" smtClean="0"/>
              <a:t>našimi </a:t>
            </a:r>
            <a:r>
              <a:rPr lang="sk-SK" sz="4000" b="1" dirty="0"/>
              <a:t>slovami pohladiť iných. Robme to v rozhovoroch aj v modlitbe za ľudí.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358" y="560838"/>
            <a:ext cx="8281115" cy="58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1895994"/>
            <a:ext cx="8989454" cy="477765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50761" y="231820"/>
            <a:ext cx="10174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Reč je vzácny Boží </a:t>
            </a:r>
            <a:r>
              <a:rPr lang="sk-SK" sz="3200" b="1" dirty="0" smtClean="0"/>
              <a:t>dar. Aj </a:t>
            </a:r>
            <a:r>
              <a:rPr lang="sk-SK" sz="3200" b="1" dirty="0"/>
              <a:t>zvieratá sa </a:t>
            </a:r>
            <a:r>
              <a:rPr lang="sk-SK" sz="3200" b="1" dirty="0" smtClean="0"/>
              <a:t>dorozumievajú. Ale </a:t>
            </a:r>
            <a:r>
              <a:rPr lang="sk-SK" sz="3200" b="1" dirty="0"/>
              <a:t>iba ľudská reč </a:t>
            </a:r>
            <a:r>
              <a:rPr lang="sk-SK" sz="3200" b="1" dirty="0" smtClean="0"/>
              <a:t>dokáže pohladiť </a:t>
            </a:r>
            <a:r>
              <a:rPr lang="sk-SK" sz="3200" b="1" dirty="0"/>
              <a:t>dušu, </a:t>
            </a:r>
            <a:r>
              <a:rPr lang="sk-SK" sz="3200" b="1" dirty="0" smtClean="0"/>
              <a:t>osušiť slzy</a:t>
            </a:r>
            <a:r>
              <a:rPr lang="sk-SK" sz="3200" b="1" dirty="0"/>
              <a:t>, </a:t>
            </a:r>
            <a:r>
              <a:rPr lang="sk-SK" sz="3200" b="1" dirty="0" smtClean="0"/>
              <a:t>nadchnúť </a:t>
            </a:r>
            <a:r>
              <a:rPr lang="sk-SK" sz="3200" b="1" dirty="0"/>
              <a:t>k hrdinským činom.</a:t>
            </a:r>
          </a:p>
        </p:txBody>
      </p:sp>
    </p:spTree>
    <p:extLst>
      <p:ext uri="{BB962C8B-B14F-4D97-AF65-F5344CB8AC3E}">
        <p14:creationId xmlns:p14="http://schemas.microsoft.com/office/powerpoint/2010/main" val="100465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03797" y="515155"/>
            <a:ext cx="10341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5400" dirty="0" smtClean="0"/>
              <a:t>Arabské príslovie:</a:t>
            </a:r>
          </a:p>
          <a:p>
            <a:endParaRPr lang="sk-SK" sz="5400" dirty="0" smtClean="0"/>
          </a:p>
          <a:p>
            <a:r>
              <a:rPr lang="sk-SK" sz="5400" b="1" dirty="0" smtClean="0"/>
              <a:t>Ak otváraš ústa, tvoje slová majú byť cennejšie ako mlčanie.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119476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39403" y="4005330"/>
            <a:ext cx="9684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Modlitba:</a:t>
            </a:r>
          </a:p>
          <a:p>
            <a:endParaRPr lang="sk-SK" sz="2800" b="1" dirty="0" smtClean="0"/>
          </a:p>
          <a:p>
            <a:r>
              <a:rPr lang="sk-SK" sz="2800" b="1" dirty="0" smtClean="0"/>
              <a:t>Bože, tvoje slovo má moc. Slovom si stvoril všetko živé. Slovom tvoj syn Ježiš Kristus oživil mŕtveho Lazára. Pomôž aj mne uveriť všetkým tvojim slovám. Amen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61" y="170893"/>
            <a:ext cx="5589431" cy="36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53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497</Words>
  <Application>Microsoft Office PowerPoint</Application>
  <PresentationFormat>Širokouhlá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Office</vt:lpstr>
      <vt:lpstr>Sila slova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slova</dc:title>
  <dc:creator>MS Vinbarg</dc:creator>
  <cp:lastModifiedBy>MS Vinbarg</cp:lastModifiedBy>
  <cp:revision>16</cp:revision>
  <dcterms:created xsi:type="dcterms:W3CDTF">2020-10-19T22:08:32Z</dcterms:created>
  <dcterms:modified xsi:type="dcterms:W3CDTF">2020-10-20T16:36:23Z</dcterms:modified>
</cp:coreProperties>
</file>