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1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7A44C-21A4-485F-97CE-8A94DA43E97C}" v="942" dt="2021-01-12T15:21:36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0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2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8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9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3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7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6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9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1/14/2021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02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1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36849" y="1348844"/>
            <a:ext cx="5716338" cy="3042706"/>
          </a:xfrm>
        </p:spPr>
        <p:txBody>
          <a:bodyPr>
            <a:normAutofit/>
          </a:bodyPr>
          <a:lstStyle/>
          <a:p>
            <a:r>
              <a:rPr lang="sk-SK" sz="6000">
                <a:cs typeface="Calibri Light"/>
              </a:rPr>
              <a:t>Myš domová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38092" y="4446739"/>
            <a:ext cx="5534558" cy="11855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sk-SK" dirty="0">
                <a:cs typeface="Calibri"/>
              </a:rPr>
              <a:t>          </a:t>
            </a:r>
            <a:endParaRPr lang="sk-SK"/>
          </a:p>
          <a:p>
            <a:pPr>
              <a:spcAft>
                <a:spcPts val="600"/>
              </a:spcAft>
            </a:pPr>
            <a:r>
              <a:rPr lang="sk-SK" dirty="0">
                <a:cs typeface="Calibri"/>
              </a:rPr>
              <a:t>    </a:t>
            </a:r>
            <a:r>
              <a:rPr lang="sk-SK" sz="2400">
                <a:cs typeface="Calibri"/>
              </a:rPr>
              <a:t>Patrí  do  skupiny   hlodavcov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ok 4" descr="Obrázok, na ktorom je hlodavec, cicavec&#10;&#10;Automaticky generovaný popis">
            <a:extLst>
              <a:ext uri="{FF2B5EF4-FFF2-40B4-BE49-F238E27FC236}">
                <a16:creationId xmlns:a16="http://schemas.microsoft.com/office/drawing/2014/main" id="{7E982634-3345-4601-9AD5-3E052713CE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625" b="-1"/>
          <a:stretch/>
        </p:blipFill>
        <p:spPr>
          <a:xfrm>
            <a:off x="7466549" y="2029968"/>
            <a:ext cx="3513108" cy="2816111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A8C444E3-6245-4B40-A9F7-A11FE926248E}"/>
              </a:ext>
            </a:extLst>
          </p:cNvPr>
          <p:cNvSpPr txBox="1"/>
          <p:nvPr/>
        </p:nvSpPr>
        <p:spPr>
          <a:xfrm>
            <a:off x="3581400" y="349175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800">
                <a:solidFill>
                  <a:srgbClr val="0D0D0D"/>
                </a:solidFill>
              </a:rPr>
              <a:t>cicavec</a:t>
            </a:r>
            <a:r>
              <a:rPr lang="sk-SK" sz="280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7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3" name="Obrázok 3" descr="Obrázok, na ktorom je cicavec, mačkovitá šelma, hlodavec, vnútri&#10;&#10;Automaticky generovaný popis">
            <a:extLst>
              <a:ext uri="{FF2B5EF4-FFF2-40B4-BE49-F238E27FC236}">
                <a16:creationId xmlns:a16="http://schemas.microsoft.com/office/drawing/2014/main" id="{6E0BC753-2D10-422B-90C9-42652EBDA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45" r="11470" b="-1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29" name="Rectangle 27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323E836B-8700-4A22-BD31-AA634FD70353}"/>
              </a:ext>
            </a:extLst>
          </p:cNvPr>
          <p:cNvSpPr txBox="1"/>
          <p:nvPr/>
        </p:nvSpPr>
        <p:spPr>
          <a:xfrm>
            <a:off x="6846137" y="600302"/>
            <a:ext cx="4602152" cy="549642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400" b="1" dirty="0"/>
              <a:t>         </a:t>
            </a:r>
            <a:r>
              <a:rPr lang="en-US" sz="2000" b="1"/>
              <a:t>Myš domáca - Mus musculus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1400" b="1"/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/>
              <a:t>Pochádza z východnej Európy. 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/>
              <a:t>Rozšírená je po celom svete . 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/>
              <a:t>Je nočným zvieraťom, dobre šplhá a pláva. 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/>
              <a:t>V letnom období môže žiť aj vo voľnej prírode.Koncom leta sa sťahuje do budov, kde prežíva zimné obdobie. 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/>
              <a:t>Dospelá myš domová má asi 9 cm dlhé telo a rovnako dlhý chvost. Má šedožltú farbu. 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/>
              <a:t>Živí sa prevažne rastlinou potravou, hlavne semenami rastlín.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/>
              <a:t> V priaznivých podmienkach sa množí celý rok. Narodí sa jej 5 – 6 mláďat. </a:t>
            </a:r>
          </a:p>
        </p:txBody>
      </p:sp>
    </p:spTree>
    <p:extLst>
      <p:ext uri="{BB962C8B-B14F-4D97-AF65-F5344CB8AC3E}">
        <p14:creationId xmlns:p14="http://schemas.microsoft.com/office/powerpoint/2010/main" val="256823458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24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6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9" name="Rectangle 28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50" name="Rectangle 30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14" descr="Obrázok, na ktorom je seno, trávnik, ovca, položené&#10;&#10;Automaticky generovaný popis">
            <a:extLst>
              <a:ext uri="{FF2B5EF4-FFF2-40B4-BE49-F238E27FC236}">
                <a16:creationId xmlns:a16="http://schemas.microsoft.com/office/drawing/2014/main" id="{32440F88-7888-4A62-9ED3-C40096360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50" r="24596" b="-1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51" name="Rectangle 32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4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BE681617-853E-4062-AE38-E7C944883F5E}"/>
              </a:ext>
            </a:extLst>
          </p:cNvPr>
          <p:cNvSpPr txBox="1"/>
          <p:nvPr/>
        </p:nvSpPr>
        <p:spPr>
          <a:xfrm>
            <a:off x="7064082" y="545503"/>
            <a:ext cx="4472922" cy="548953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/>
              <a:t>Mláďatá na 10. deň života sú osrstené, na 14. deň vidia a 25. deň sa samostatne živia. Dožíva sa 1 maximálne 2 rokov.</a:t>
            </a:r>
            <a:r>
              <a:rPr lang="en-US" sz="2400" dirty="0"/>
              <a:t> 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/>
              <a:t> Myš domová žije v spoločenstvách a každé spoločenstvo ovláda určitý priestor.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/>
              <a:t> Má celkom malé nároky na veľkosť plochy obývaného priestoru. 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/>
              <a:t>Ak má dostatok potravy, jej životný priestor nie je väčší ako 5 m/2,</a:t>
            </a:r>
          </a:p>
        </p:txBody>
      </p:sp>
    </p:spTree>
    <p:extLst>
      <p:ext uri="{BB962C8B-B14F-4D97-AF65-F5344CB8AC3E}">
        <p14:creationId xmlns:p14="http://schemas.microsoft.com/office/powerpoint/2010/main" val="262056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2" descr="Obrázok, na ktorom je vták, vonkajšie, stojaci, jastrab&#10;&#10;Automaticky generovaný popis">
            <a:extLst>
              <a:ext uri="{FF2B5EF4-FFF2-40B4-BE49-F238E27FC236}">
                <a16:creationId xmlns:a16="http://schemas.microsoft.com/office/drawing/2014/main" id="{98142E2C-94A1-4A26-B128-62232914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28345"/>
            <a:ext cx="5196727" cy="3457574"/>
          </a:xfrm>
          <a:prstGeom prst="rect">
            <a:avLst/>
          </a:prstGeom>
        </p:spPr>
      </p:pic>
      <p:pic>
        <p:nvPicPr>
          <p:cNvPr id="3" name="Obrázok 3" descr="Obrázok, na ktorom je mačkovitá šelma, vonkajšie, cicavec, sedenie&#10;&#10;Automaticky generovaný popis">
            <a:extLst>
              <a:ext uri="{FF2B5EF4-FFF2-40B4-BE49-F238E27FC236}">
                <a16:creationId xmlns:a16="http://schemas.microsoft.com/office/drawing/2014/main" id="{B4F261A5-068D-47E3-8195-E370696B5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636" y="1763807"/>
            <a:ext cx="6979023" cy="4663887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AC3EF83E-E16B-4A82-9404-7CD949B95BF5}"/>
              </a:ext>
            </a:extLst>
          </p:cNvPr>
          <p:cNvSpPr txBox="1"/>
          <p:nvPr/>
        </p:nvSpPr>
        <p:spPr>
          <a:xfrm>
            <a:off x="4522695" y="679077"/>
            <a:ext cx="70350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800"/>
              <a:t>Myši bývajú často korysťou vtákov a mačiek.</a:t>
            </a:r>
          </a:p>
        </p:txBody>
      </p:sp>
      <p:pic>
        <p:nvPicPr>
          <p:cNvPr id="5" name="Obrázok 5" descr="Obrázok, na ktorom je mačkovitá šelma, sedenie, vonkajšie, cicavec&#10;&#10;Automaticky generovaný popis">
            <a:extLst>
              <a:ext uri="{FF2B5EF4-FFF2-40B4-BE49-F238E27FC236}">
                <a16:creationId xmlns:a16="http://schemas.microsoft.com/office/drawing/2014/main" id="{46FE4166-E0E9-47F0-8924-145F21E8F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48" y="3945587"/>
            <a:ext cx="4188758" cy="223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7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C3740742A1354BB8CF43109EFF9464" ma:contentTypeVersion="2" ma:contentTypeDescription="Umožňuje vytvoriť nový dokument." ma:contentTypeScope="" ma:versionID="38a35ac4657afc69b57b487b50d2e87a">
  <xsd:schema xmlns:xsd="http://www.w3.org/2001/XMLSchema" xmlns:xs="http://www.w3.org/2001/XMLSchema" xmlns:p="http://schemas.microsoft.com/office/2006/metadata/properties" xmlns:ns2="124e4f87-0e19-475c-a15f-b951cb5c22cf" targetNamespace="http://schemas.microsoft.com/office/2006/metadata/properties" ma:root="true" ma:fieldsID="37e7e9837f40f21183a3cc9eb6c82c84" ns2:_="">
    <xsd:import namespace="124e4f87-0e19-475c-a15f-b951cb5c22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e4f87-0e19-475c-a15f-b951cb5c22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549CC8-3BA4-4A61-B50C-0528288E66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4e4f87-0e19-475c-a15f-b951cb5c22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EA79A7-0F6D-4717-AF3D-9D16AC1C9B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38247D-A36A-4D51-95B1-B826CAB5843B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124e4f87-0e19-475c-a15f-b951cb5c22cf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Širokouhlá</PresentationFormat>
  <Paragraphs>18</Paragraphs>
  <Slides>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Garamond</vt:lpstr>
      <vt:lpstr>Gill Sans MT</vt:lpstr>
      <vt:lpstr>SavonVTI</vt:lpstr>
      <vt:lpstr>Myš domová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Spravca</dc:creator>
  <cp:lastModifiedBy>Darina Lucanska</cp:lastModifiedBy>
  <cp:revision>149</cp:revision>
  <dcterms:created xsi:type="dcterms:W3CDTF">2021-01-12T14:10:30Z</dcterms:created>
  <dcterms:modified xsi:type="dcterms:W3CDTF">2021-01-14T10:20:07Z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0x0101006EC3740742A1354BB8CF43109EFF9464</vt:lpwstr>
  </property>
</Properties>
</file>