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9" r:id="rId9"/>
    <p:sldId id="264" r:id="rId10"/>
    <p:sldId id="270" r:id="rId11"/>
    <p:sldId id="263" r:id="rId12"/>
    <p:sldId id="265" r:id="rId13"/>
    <p:sldId id="266" r:id="rId14"/>
    <p:sldId id="271" r:id="rId15"/>
    <p:sldId id="267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42" d="100"/>
          <a:sy n="42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D2836-7F2C-4559-9B0A-C3E9D9D37BB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sk-SK"/>
        </a:p>
      </dgm:t>
    </dgm:pt>
    <dgm:pt modelId="{8762F626-A2C9-44C1-B66C-5E892F130B2C}">
      <dgm:prSet phldrT="[Text]"/>
      <dgm:spPr/>
      <dgm:t>
        <a:bodyPr/>
        <a:lstStyle/>
        <a:p>
          <a:r>
            <a:rPr lang="sk-SK" dirty="0" smtClean="0"/>
            <a:t>Doba kamenná</a:t>
          </a:r>
          <a:endParaRPr lang="sk-SK" dirty="0"/>
        </a:p>
      </dgm:t>
    </dgm:pt>
    <dgm:pt modelId="{C5A8EB8B-E381-48C7-84DC-DD598A94B144}" type="parTrans" cxnId="{06DD0888-C2EF-4B2D-BD62-BE7BFE9529BD}">
      <dgm:prSet/>
      <dgm:spPr/>
      <dgm:t>
        <a:bodyPr/>
        <a:lstStyle/>
        <a:p>
          <a:endParaRPr lang="sk-SK"/>
        </a:p>
      </dgm:t>
    </dgm:pt>
    <dgm:pt modelId="{58E22507-83F8-42D9-AF5F-85E734BFC5DB}" type="sibTrans" cxnId="{06DD0888-C2EF-4B2D-BD62-BE7BFE9529BD}">
      <dgm:prSet/>
      <dgm:spPr/>
      <dgm:t>
        <a:bodyPr/>
        <a:lstStyle/>
        <a:p>
          <a:endParaRPr lang="sk-SK"/>
        </a:p>
      </dgm:t>
    </dgm:pt>
    <dgm:pt modelId="{401845B9-330F-4AD0-9B07-0426806B1D8A}">
      <dgm:prSet phldrT="[Text]"/>
      <dgm:spPr/>
      <dgm:t>
        <a:bodyPr/>
        <a:lstStyle/>
        <a:p>
          <a:r>
            <a:rPr lang="sk-SK" dirty="0" err="1" smtClean="0"/>
            <a:t>Staršia-paleolit</a:t>
          </a:r>
          <a:r>
            <a:rPr lang="sk-SK" dirty="0" smtClean="0"/>
            <a:t> </a:t>
          </a:r>
          <a:endParaRPr lang="sk-SK" dirty="0"/>
        </a:p>
      </dgm:t>
    </dgm:pt>
    <dgm:pt modelId="{816FC66E-BF27-4AE7-B370-F4CE55AE0578}" type="parTrans" cxnId="{637FF66C-5AEB-4A21-BBD2-8C62D99B891D}">
      <dgm:prSet/>
      <dgm:spPr/>
      <dgm:t>
        <a:bodyPr/>
        <a:lstStyle/>
        <a:p>
          <a:endParaRPr lang="sk-SK"/>
        </a:p>
      </dgm:t>
    </dgm:pt>
    <dgm:pt modelId="{8A5B7A31-614D-4BB2-8648-E365B36683FC}" type="sibTrans" cxnId="{637FF66C-5AEB-4A21-BBD2-8C62D99B891D}">
      <dgm:prSet/>
      <dgm:spPr/>
      <dgm:t>
        <a:bodyPr/>
        <a:lstStyle/>
        <a:p>
          <a:endParaRPr lang="sk-SK"/>
        </a:p>
      </dgm:t>
    </dgm:pt>
    <dgm:pt modelId="{0A526C69-DD06-4DD3-A2A3-57328F77D333}">
      <dgm:prSet phldrT="[Text]"/>
      <dgm:spPr/>
      <dgm:t>
        <a:bodyPr/>
        <a:lstStyle/>
        <a:p>
          <a:r>
            <a:rPr lang="sk-SK" dirty="0" smtClean="0"/>
            <a:t>Stredná- </a:t>
          </a:r>
          <a:r>
            <a:rPr lang="sk-SK" dirty="0" err="1" smtClean="0"/>
            <a:t>mezolit</a:t>
          </a:r>
          <a:endParaRPr lang="sk-SK" dirty="0"/>
        </a:p>
      </dgm:t>
    </dgm:pt>
    <dgm:pt modelId="{D0E78ABA-2B91-4FB9-8E01-E06A86974529}" type="parTrans" cxnId="{9114142D-D00F-44AB-8F14-98655840FAB4}">
      <dgm:prSet/>
      <dgm:spPr/>
      <dgm:t>
        <a:bodyPr/>
        <a:lstStyle/>
        <a:p>
          <a:endParaRPr lang="sk-SK"/>
        </a:p>
      </dgm:t>
    </dgm:pt>
    <dgm:pt modelId="{02758134-7521-427B-9AFB-8B3358D092F5}" type="sibTrans" cxnId="{9114142D-D00F-44AB-8F14-98655840FAB4}">
      <dgm:prSet/>
      <dgm:spPr/>
      <dgm:t>
        <a:bodyPr/>
        <a:lstStyle/>
        <a:p>
          <a:endParaRPr lang="sk-SK"/>
        </a:p>
      </dgm:t>
    </dgm:pt>
    <dgm:pt modelId="{09845B49-2987-42B9-9C1E-F944B5CBDB39}">
      <dgm:prSet phldrT="[Text]"/>
      <dgm:spPr/>
      <dgm:t>
        <a:bodyPr/>
        <a:lstStyle/>
        <a:p>
          <a:r>
            <a:rPr lang="sk-SK" dirty="0" smtClean="0"/>
            <a:t>Mladšia – neolit </a:t>
          </a:r>
          <a:endParaRPr lang="sk-SK" dirty="0"/>
        </a:p>
      </dgm:t>
    </dgm:pt>
    <dgm:pt modelId="{7C3CC414-149F-4266-8DC2-4625D86863D5}" type="parTrans" cxnId="{FD69D8DF-B8C1-47F4-84A8-2CC375D9BA01}">
      <dgm:prSet/>
      <dgm:spPr/>
      <dgm:t>
        <a:bodyPr/>
        <a:lstStyle/>
        <a:p>
          <a:endParaRPr lang="sk-SK"/>
        </a:p>
      </dgm:t>
    </dgm:pt>
    <dgm:pt modelId="{37546D63-8987-465A-B62D-32BD5CE03159}" type="sibTrans" cxnId="{FD69D8DF-B8C1-47F4-84A8-2CC375D9BA01}">
      <dgm:prSet/>
      <dgm:spPr/>
      <dgm:t>
        <a:bodyPr/>
        <a:lstStyle/>
        <a:p>
          <a:endParaRPr lang="sk-SK"/>
        </a:p>
      </dgm:t>
    </dgm:pt>
    <dgm:pt modelId="{D0245801-DBD3-4EC5-A74C-C90AAB97F269}" type="pres">
      <dgm:prSet presAssocID="{763D2836-7F2C-4559-9B0A-C3E9D9D37B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D81C0B23-B35B-41F1-BE52-B18DBD78CB73}" type="pres">
      <dgm:prSet presAssocID="{8762F626-A2C9-44C1-B66C-5E892F130B2C}" presName="hierRoot1" presStyleCnt="0"/>
      <dgm:spPr/>
    </dgm:pt>
    <dgm:pt modelId="{0409A0A7-2F26-4AE8-AED5-1DDCAEEF7232}" type="pres">
      <dgm:prSet presAssocID="{8762F626-A2C9-44C1-B66C-5E892F130B2C}" presName="composite" presStyleCnt="0"/>
      <dgm:spPr/>
    </dgm:pt>
    <dgm:pt modelId="{732FD891-7269-42E2-A76C-4EF6D7911A8A}" type="pres">
      <dgm:prSet presAssocID="{8762F626-A2C9-44C1-B66C-5E892F130B2C}" presName="background" presStyleLbl="node0" presStyleIdx="0" presStyleCnt="1"/>
      <dgm:spPr/>
    </dgm:pt>
    <dgm:pt modelId="{A0E75843-9A1C-47D4-B692-B0DA5FD4C91A}" type="pres">
      <dgm:prSet presAssocID="{8762F626-A2C9-44C1-B66C-5E892F130B2C}" presName="text" presStyleLbl="fgAcc0" presStyleIdx="0" presStyleCnt="1" custScaleX="20864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010B025-73B1-4137-9A32-6EC349AC9C2A}" type="pres">
      <dgm:prSet presAssocID="{8762F626-A2C9-44C1-B66C-5E892F130B2C}" presName="hierChild2" presStyleCnt="0"/>
      <dgm:spPr/>
    </dgm:pt>
    <dgm:pt modelId="{2EF249EB-4903-48EF-A12D-5A7721A67B99}" type="pres">
      <dgm:prSet presAssocID="{816FC66E-BF27-4AE7-B370-F4CE55AE0578}" presName="Name10" presStyleLbl="parChTrans1D2" presStyleIdx="0" presStyleCnt="3"/>
      <dgm:spPr/>
      <dgm:t>
        <a:bodyPr/>
        <a:lstStyle/>
        <a:p>
          <a:endParaRPr lang="sk-SK"/>
        </a:p>
      </dgm:t>
    </dgm:pt>
    <dgm:pt modelId="{1F4371AF-F295-4176-A46C-184FADA8C845}" type="pres">
      <dgm:prSet presAssocID="{401845B9-330F-4AD0-9B07-0426806B1D8A}" presName="hierRoot2" presStyleCnt="0"/>
      <dgm:spPr/>
    </dgm:pt>
    <dgm:pt modelId="{E23714CE-8D60-4A5B-98DE-0BD415633CC0}" type="pres">
      <dgm:prSet presAssocID="{401845B9-330F-4AD0-9B07-0426806B1D8A}" presName="composite2" presStyleCnt="0"/>
      <dgm:spPr/>
    </dgm:pt>
    <dgm:pt modelId="{5E813A6D-84AE-494A-868F-8E54CD74F8C6}" type="pres">
      <dgm:prSet presAssocID="{401845B9-330F-4AD0-9B07-0426806B1D8A}" presName="background2" presStyleLbl="node2" presStyleIdx="0" presStyleCnt="3"/>
      <dgm:spPr/>
    </dgm:pt>
    <dgm:pt modelId="{4E435DB6-6820-484F-AF04-6714D9644FDF}" type="pres">
      <dgm:prSet presAssocID="{401845B9-330F-4AD0-9B07-0426806B1D8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B8E0339-E4EC-488E-A76D-66298A34706E}" type="pres">
      <dgm:prSet presAssocID="{401845B9-330F-4AD0-9B07-0426806B1D8A}" presName="hierChild3" presStyleCnt="0"/>
      <dgm:spPr/>
    </dgm:pt>
    <dgm:pt modelId="{4A4DBE07-13CD-46BB-847E-950B6340C8E6}" type="pres">
      <dgm:prSet presAssocID="{D0E78ABA-2B91-4FB9-8E01-E06A86974529}" presName="Name10" presStyleLbl="parChTrans1D2" presStyleIdx="1" presStyleCnt="3"/>
      <dgm:spPr/>
      <dgm:t>
        <a:bodyPr/>
        <a:lstStyle/>
        <a:p>
          <a:endParaRPr lang="sk-SK"/>
        </a:p>
      </dgm:t>
    </dgm:pt>
    <dgm:pt modelId="{92E70AA7-11EC-4205-9598-67ECCB59E46D}" type="pres">
      <dgm:prSet presAssocID="{0A526C69-DD06-4DD3-A2A3-57328F77D333}" presName="hierRoot2" presStyleCnt="0"/>
      <dgm:spPr/>
    </dgm:pt>
    <dgm:pt modelId="{486BC732-3B89-4F4B-8BDF-911A65148260}" type="pres">
      <dgm:prSet presAssocID="{0A526C69-DD06-4DD3-A2A3-57328F77D333}" presName="composite2" presStyleCnt="0"/>
      <dgm:spPr/>
    </dgm:pt>
    <dgm:pt modelId="{65873E91-C426-4DD6-A14C-5747163E1EAB}" type="pres">
      <dgm:prSet presAssocID="{0A526C69-DD06-4DD3-A2A3-57328F77D333}" presName="background2" presStyleLbl="node2" presStyleIdx="1" presStyleCnt="3"/>
      <dgm:spPr/>
    </dgm:pt>
    <dgm:pt modelId="{E4006E5A-5D72-4172-BEEA-B31F614C0A10}" type="pres">
      <dgm:prSet presAssocID="{0A526C69-DD06-4DD3-A2A3-57328F77D33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D157970-E6EB-412E-AC6F-E4613F4759CB}" type="pres">
      <dgm:prSet presAssocID="{0A526C69-DD06-4DD3-A2A3-57328F77D333}" presName="hierChild3" presStyleCnt="0"/>
      <dgm:spPr/>
    </dgm:pt>
    <dgm:pt modelId="{BCC7DF52-A202-4F9F-A743-E337EFAA35C5}" type="pres">
      <dgm:prSet presAssocID="{7C3CC414-149F-4266-8DC2-4625D86863D5}" presName="Name10" presStyleLbl="parChTrans1D2" presStyleIdx="2" presStyleCnt="3"/>
      <dgm:spPr/>
      <dgm:t>
        <a:bodyPr/>
        <a:lstStyle/>
        <a:p>
          <a:endParaRPr lang="sk-SK"/>
        </a:p>
      </dgm:t>
    </dgm:pt>
    <dgm:pt modelId="{A00338DF-5077-4166-94DA-AF33AB0733C4}" type="pres">
      <dgm:prSet presAssocID="{09845B49-2987-42B9-9C1E-F944B5CBDB39}" presName="hierRoot2" presStyleCnt="0"/>
      <dgm:spPr/>
    </dgm:pt>
    <dgm:pt modelId="{2650ADA4-7B75-465D-A6E0-E511290B8004}" type="pres">
      <dgm:prSet presAssocID="{09845B49-2987-42B9-9C1E-F944B5CBDB39}" presName="composite2" presStyleCnt="0"/>
      <dgm:spPr/>
    </dgm:pt>
    <dgm:pt modelId="{BC679F4B-242B-4DF1-BA71-1EF459DD2CD5}" type="pres">
      <dgm:prSet presAssocID="{09845B49-2987-42B9-9C1E-F944B5CBDB39}" presName="background2" presStyleLbl="node2" presStyleIdx="2" presStyleCnt="3"/>
      <dgm:spPr/>
    </dgm:pt>
    <dgm:pt modelId="{DC0C7F20-92CB-498E-80DC-B599613C4533}" type="pres">
      <dgm:prSet presAssocID="{09845B49-2987-42B9-9C1E-F944B5CBDB3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8B03E83-5E42-40B7-9034-2681C0879429}" type="pres">
      <dgm:prSet presAssocID="{09845B49-2987-42B9-9C1E-F944B5CBDB39}" presName="hierChild3" presStyleCnt="0"/>
      <dgm:spPr/>
    </dgm:pt>
  </dgm:ptLst>
  <dgm:cxnLst>
    <dgm:cxn modelId="{FBCC02D6-86CA-439D-A59D-E89C93DD32DE}" type="presOf" srcId="{8762F626-A2C9-44C1-B66C-5E892F130B2C}" destId="{A0E75843-9A1C-47D4-B692-B0DA5FD4C91A}" srcOrd="0" destOrd="0" presId="urn:microsoft.com/office/officeart/2005/8/layout/hierarchy1"/>
    <dgm:cxn modelId="{FD69D8DF-B8C1-47F4-84A8-2CC375D9BA01}" srcId="{8762F626-A2C9-44C1-B66C-5E892F130B2C}" destId="{09845B49-2987-42B9-9C1E-F944B5CBDB39}" srcOrd="2" destOrd="0" parTransId="{7C3CC414-149F-4266-8DC2-4625D86863D5}" sibTransId="{37546D63-8987-465A-B62D-32BD5CE03159}"/>
    <dgm:cxn modelId="{B59FB313-BD30-4856-A355-87A69CBC3ACD}" type="presOf" srcId="{401845B9-330F-4AD0-9B07-0426806B1D8A}" destId="{4E435DB6-6820-484F-AF04-6714D9644FDF}" srcOrd="0" destOrd="0" presId="urn:microsoft.com/office/officeart/2005/8/layout/hierarchy1"/>
    <dgm:cxn modelId="{06DD0888-C2EF-4B2D-BD62-BE7BFE9529BD}" srcId="{763D2836-7F2C-4559-9B0A-C3E9D9D37BB2}" destId="{8762F626-A2C9-44C1-B66C-5E892F130B2C}" srcOrd="0" destOrd="0" parTransId="{C5A8EB8B-E381-48C7-84DC-DD598A94B144}" sibTransId="{58E22507-83F8-42D9-AF5F-85E734BFC5DB}"/>
    <dgm:cxn modelId="{43FEA3C0-BDCD-4D7B-A275-6FD54DEAB378}" type="presOf" srcId="{7C3CC414-149F-4266-8DC2-4625D86863D5}" destId="{BCC7DF52-A202-4F9F-A743-E337EFAA35C5}" srcOrd="0" destOrd="0" presId="urn:microsoft.com/office/officeart/2005/8/layout/hierarchy1"/>
    <dgm:cxn modelId="{C97B91CF-154A-4D55-BFC9-313472BF2005}" type="presOf" srcId="{0A526C69-DD06-4DD3-A2A3-57328F77D333}" destId="{E4006E5A-5D72-4172-BEEA-B31F614C0A10}" srcOrd="0" destOrd="0" presId="urn:microsoft.com/office/officeart/2005/8/layout/hierarchy1"/>
    <dgm:cxn modelId="{9114142D-D00F-44AB-8F14-98655840FAB4}" srcId="{8762F626-A2C9-44C1-B66C-5E892F130B2C}" destId="{0A526C69-DD06-4DD3-A2A3-57328F77D333}" srcOrd="1" destOrd="0" parTransId="{D0E78ABA-2B91-4FB9-8E01-E06A86974529}" sibTransId="{02758134-7521-427B-9AFB-8B3358D092F5}"/>
    <dgm:cxn modelId="{637FF66C-5AEB-4A21-BBD2-8C62D99B891D}" srcId="{8762F626-A2C9-44C1-B66C-5E892F130B2C}" destId="{401845B9-330F-4AD0-9B07-0426806B1D8A}" srcOrd="0" destOrd="0" parTransId="{816FC66E-BF27-4AE7-B370-F4CE55AE0578}" sibTransId="{8A5B7A31-614D-4BB2-8648-E365B36683FC}"/>
    <dgm:cxn modelId="{C6A92FCC-DA53-41AC-BFE3-91BD89155A3B}" type="presOf" srcId="{09845B49-2987-42B9-9C1E-F944B5CBDB39}" destId="{DC0C7F20-92CB-498E-80DC-B599613C4533}" srcOrd="0" destOrd="0" presId="urn:microsoft.com/office/officeart/2005/8/layout/hierarchy1"/>
    <dgm:cxn modelId="{8502BE48-F7A9-4667-A704-8FFA50B9FCDC}" type="presOf" srcId="{D0E78ABA-2B91-4FB9-8E01-E06A86974529}" destId="{4A4DBE07-13CD-46BB-847E-950B6340C8E6}" srcOrd="0" destOrd="0" presId="urn:microsoft.com/office/officeart/2005/8/layout/hierarchy1"/>
    <dgm:cxn modelId="{4F577B4C-F8AF-4D65-AB4C-23FBEAA92307}" type="presOf" srcId="{763D2836-7F2C-4559-9B0A-C3E9D9D37BB2}" destId="{D0245801-DBD3-4EC5-A74C-C90AAB97F269}" srcOrd="0" destOrd="0" presId="urn:microsoft.com/office/officeart/2005/8/layout/hierarchy1"/>
    <dgm:cxn modelId="{C304168F-31AA-4CC1-893D-0D748888A6D3}" type="presOf" srcId="{816FC66E-BF27-4AE7-B370-F4CE55AE0578}" destId="{2EF249EB-4903-48EF-A12D-5A7721A67B99}" srcOrd="0" destOrd="0" presId="urn:microsoft.com/office/officeart/2005/8/layout/hierarchy1"/>
    <dgm:cxn modelId="{28A9F851-9BAE-407A-A781-E8F414FE6A24}" type="presParOf" srcId="{D0245801-DBD3-4EC5-A74C-C90AAB97F269}" destId="{D81C0B23-B35B-41F1-BE52-B18DBD78CB73}" srcOrd="0" destOrd="0" presId="urn:microsoft.com/office/officeart/2005/8/layout/hierarchy1"/>
    <dgm:cxn modelId="{5F8D3567-9094-4957-9ED2-5D63FA1EF4DE}" type="presParOf" srcId="{D81C0B23-B35B-41F1-BE52-B18DBD78CB73}" destId="{0409A0A7-2F26-4AE8-AED5-1DDCAEEF7232}" srcOrd="0" destOrd="0" presId="urn:microsoft.com/office/officeart/2005/8/layout/hierarchy1"/>
    <dgm:cxn modelId="{BF4D7A45-DF65-4DBD-BAB7-5D0EBE4D2080}" type="presParOf" srcId="{0409A0A7-2F26-4AE8-AED5-1DDCAEEF7232}" destId="{732FD891-7269-42E2-A76C-4EF6D7911A8A}" srcOrd="0" destOrd="0" presId="urn:microsoft.com/office/officeart/2005/8/layout/hierarchy1"/>
    <dgm:cxn modelId="{6CD823AF-5A24-4165-A562-98455B38529E}" type="presParOf" srcId="{0409A0A7-2F26-4AE8-AED5-1DDCAEEF7232}" destId="{A0E75843-9A1C-47D4-B692-B0DA5FD4C91A}" srcOrd="1" destOrd="0" presId="urn:microsoft.com/office/officeart/2005/8/layout/hierarchy1"/>
    <dgm:cxn modelId="{5603A065-C3D1-4B15-BAD6-B54FB5941A5E}" type="presParOf" srcId="{D81C0B23-B35B-41F1-BE52-B18DBD78CB73}" destId="{D010B025-73B1-4137-9A32-6EC349AC9C2A}" srcOrd="1" destOrd="0" presId="urn:microsoft.com/office/officeart/2005/8/layout/hierarchy1"/>
    <dgm:cxn modelId="{5E321745-25B8-4A11-A199-1E56D04DE700}" type="presParOf" srcId="{D010B025-73B1-4137-9A32-6EC349AC9C2A}" destId="{2EF249EB-4903-48EF-A12D-5A7721A67B99}" srcOrd="0" destOrd="0" presId="urn:microsoft.com/office/officeart/2005/8/layout/hierarchy1"/>
    <dgm:cxn modelId="{D3D3D171-C8A4-4705-9B56-03DB085948A0}" type="presParOf" srcId="{D010B025-73B1-4137-9A32-6EC349AC9C2A}" destId="{1F4371AF-F295-4176-A46C-184FADA8C845}" srcOrd="1" destOrd="0" presId="urn:microsoft.com/office/officeart/2005/8/layout/hierarchy1"/>
    <dgm:cxn modelId="{D3959486-5667-45F9-BD3B-DBC4BCEDC636}" type="presParOf" srcId="{1F4371AF-F295-4176-A46C-184FADA8C845}" destId="{E23714CE-8D60-4A5B-98DE-0BD415633CC0}" srcOrd="0" destOrd="0" presId="urn:microsoft.com/office/officeart/2005/8/layout/hierarchy1"/>
    <dgm:cxn modelId="{04B3D5E2-71B6-4740-86BC-27A9FB39DA67}" type="presParOf" srcId="{E23714CE-8D60-4A5B-98DE-0BD415633CC0}" destId="{5E813A6D-84AE-494A-868F-8E54CD74F8C6}" srcOrd="0" destOrd="0" presId="urn:microsoft.com/office/officeart/2005/8/layout/hierarchy1"/>
    <dgm:cxn modelId="{999DF332-5082-4126-B5F8-C98BDF36432E}" type="presParOf" srcId="{E23714CE-8D60-4A5B-98DE-0BD415633CC0}" destId="{4E435DB6-6820-484F-AF04-6714D9644FDF}" srcOrd="1" destOrd="0" presId="urn:microsoft.com/office/officeart/2005/8/layout/hierarchy1"/>
    <dgm:cxn modelId="{C4D955BE-0046-4E07-9622-4F52D8711D4F}" type="presParOf" srcId="{1F4371AF-F295-4176-A46C-184FADA8C845}" destId="{2B8E0339-E4EC-488E-A76D-66298A34706E}" srcOrd="1" destOrd="0" presId="urn:microsoft.com/office/officeart/2005/8/layout/hierarchy1"/>
    <dgm:cxn modelId="{B181084B-ACD5-4202-B53D-5054690ACD7C}" type="presParOf" srcId="{D010B025-73B1-4137-9A32-6EC349AC9C2A}" destId="{4A4DBE07-13CD-46BB-847E-950B6340C8E6}" srcOrd="2" destOrd="0" presId="urn:microsoft.com/office/officeart/2005/8/layout/hierarchy1"/>
    <dgm:cxn modelId="{385036B6-A4AF-49EA-AD82-AE7792092F74}" type="presParOf" srcId="{D010B025-73B1-4137-9A32-6EC349AC9C2A}" destId="{92E70AA7-11EC-4205-9598-67ECCB59E46D}" srcOrd="3" destOrd="0" presId="urn:microsoft.com/office/officeart/2005/8/layout/hierarchy1"/>
    <dgm:cxn modelId="{9B37A641-2792-47D0-9657-F61F84B1983F}" type="presParOf" srcId="{92E70AA7-11EC-4205-9598-67ECCB59E46D}" destId="{486BC732-3B89-4F4B-8BDF-911A65148260}" srcOrd="0" destOrd="0" presId="urn:microsoft.com/office/officeart/2005/8/layout/hierarchy1"/>
    <dgm:cxn modelId="{6BE7A839-ADA2-4190-9E5D-3DF7291323ED}" type="presParOf" srcId="{486BC732-3B89-4F4B-8BDF-911A65148260}" destId="{65873E91-C426-4DD6-A14C-5747163E1EAB}" srcOrd="0" destOrd="0" presId="urn:microsoft.com/office/officeart/2005/8/layout/hierarchy1"/>
    <dgm:cxn modelId="{96609E43-0CE5-4713-B0B9-F697B5CC00CB}" type="presParOf" srcId="{486BC732-3B89-4F4B-8BDF-911A65148260}" destId="{E4006E5A-5D72-4172-BEEA-B31F614C0A10}" srcOrd="1" destOrd="0" presId="urn:microsoft.com/office/officeart/2005/8/layout/hierarchy1"/>
    <dgm:cxn modelId="{60BA422A-C91B-462C-B33A-496814C5C9DA}" type="presParOf" srcId="{92E70AA7-11EC-4205-9598-67ECCB59E46D}" destId="{9D157970-E6EB-412E-AC6F-E4613F4759CB}" srcOrd="1" destOrd="0" presId="urn:microsoft.com/office/officeart/2005/8/layout/hierarchy1"/>
    <dgm:cxn modelId="{4FEDD751-5BFE-4957-ADFD-98C460D15451}" type="presParOf" srcId="{D010B025-73B1-4137-9A32-6EC349AC9C2A}" destId="{BCC7DF52-A202-4F9F-A743-E337EFAA35C5}" srcOrd="4" destOrd="0" presId="urn:microsoft.com/office/officeart/2005/8/layout/hierarchy1"/>
    <dgm:cxn modelId="{9F9F8C74-FE93-4D49-9ACA-65E353E7D9C7}" type="presParOf" srcId="{D010B025-73B1-4137-9A32-6EC349AC9C2A}" destId="{A00338DF-5077-4166-94DA-AF33AB0733C4}" srcOrd="5" destOrd="0" presId="urn:microsoft.com/office/officeart/2005/8/layout/hierarchy1"/>
    <dgm:cxn modelId="{75339119-8B93-4D33-BBBF-BFE360C1D5F0}" type="presParOf" srcId="{A00338DF-5077-4166-94DA-AF33AB0733C4}" destId="{2650ADA4-7B75-465D-A6E0-E511290B8004}" srcOrd="0" destOrd="0" presId="urn:microsoft.com/office/officeart/2005/8/layout/hierarchy1"/>
    <dgm:cxn modelId="{C90B6998-1072-4B9E-8577-976FBBAC9AC7}" type="presParOf" srcId="{2650ADA4-7B75-465D-A6E0-E511290B8004}" destId="{BC679F4B-242B-4DF1-BA71-1EF459DD2CD5}" srcOrd="0" destOrd="0" presId="urn:microsoft.com/office/officeart/2005/8/layout/hierarchy1"/>
    <dgm:cxn modelId="{06F1B7F1-E10D-40E2-AFD8-DF44C3E77B3F}" type="presParOf" srcId="{2650ADA4-7B75-465D-A6E0-E511290B8004}" destId="{DC0C7F20-92CB-498E-80DC-B599613C4533}" srcOrd="1" destOrd="0" presId="urn:microsoft.com/office/officeart/2005/8/layout/hierarchy1"/>
    <dgm:cxn modelId="{4D3E1123-12CF-40C5-8AB3-D32E62C5E1C2}" type="presParOf" srcId="{A00338DF-5077-4166-94DA-AF33AB0733C4}" destId="{78B03E83-5E42-40B7-9034-2681C08794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7322-BF60-46E7-A5FD-E79C6173A65E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D7679-A397-4339-9274-4F4E0F1BACA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01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D7679-A397-4339-9274-4F4E0F1BACA9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921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EE07-8773-4F02-B90A-484FDB5A27F0}" type="datetimeFigureOut">
              <a:rPr lang="sk-SK" smtClean="0"/>
              <a:pPr/>
              <a:t>15. 9. 2021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282F-7796-4C81-B7E0-D101F913E91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f0tcvegaou6r/homo-erectu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3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Obrazy pravekej spoločnosti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tx1"/>
                </a:solidFill>
              </a:rPr>
              <a:t>Život v dobe kamennej </a:t>
            </a:r>
            <a:endParaRPr lang="sk-SK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602341-29114-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29256" cy="6858000"/>
          </a:xfrm>
        </p:spPr>
      </p:pic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5572132" y="1600200"/>
            <a:ext cx="3114668" cy="4525963"/>
          </a:xfrm>
        </p:spPr>
        <p:txBody>
          <a:bodyPr/>
          <a:lstStyle/>
          <a:p>
            <a:r>
              <a:rPr lang="sk-SK" dirty="0" smtClean="0">
                <a:hlinkClick r:id="rId3"/>
              </a:rPr>
              <a:t>Pokračujeme</a:t>
            </a:r>
            <a:r>
              <a:rPr lang="sk-SK" dirty="0" smtClean="0"/>
              <a:t> tu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Neandertálsky človek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Nadväzuje na </a:t>
            </a:r>
            <a:r>
              <a:rPr lang="sk-SK" dirty="0" err="1" smtClean="0"/>
              <a:t>homo</a:t>
            </a:r>
            <a:r>
              <a:rPr lang="sk-SK" dirty="0" smtClean="0"/>
              <a:t> </a:t>
            </a:r>
            <a:r>
              <a:rPr lang="sk-SK" dirty="0" err="1" smtClean="0"/>
              <a:t>eruktus</a:t>
            </a:r>
            <a:r>
              <a:rPr lang="sk-SK" dirty="0" smtClean="0"/>
              <a:t>  </a:t>
            </a:r>
            <a:r>
              <a:rPr lang="sk-SK" b="1" dirty="0" smtClean="0"/>
              <a:t>neandertálsky človek – </a:t>
            </a:r>
            <a:r>
              <a:rPr lang="sk-SK" dirty="0" smtClean="0"/>
              <a:t>robustnejší </a:t>
            </a:r>
            <a:r>
              <a:rPr lang="sk-SK" dirty="0"/>
              <a:t>a</a:t>
            </a:r>
            <a:r>
              <a:rPr lang="sk-SK" dirty="0" smtClean="0"/>
              <a:t>ko dnešný, obýval jaskyne a lovil šelmy</a:t>
            </a:r>
            <a:endParaRPr lang="sk-SK" dirty="0"/>
          </a:p>
        </p:txBody>
      </p:sp>
      <p:pic>
        <p:nvPicPr>
          <p:cNvPr id="9" name="Zástupný symbol obsahu 8" descr="110815_r21179_g2048-1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785926"/>
            <a:ext cx="3961166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Homo</a:t>
            </a:r>
            <a:r>
              <a:rPr lang="sk-SK" b="1" dirty="0" smtClean="0"/>
              <a:t> </a:t>
            </a:r>
            <a:r>
              <a:rPr lang="sk-SK" b="1" dirty="0" err="1" smtClean="0"/>
              <a:t>sapiens</a:t>
            </a:r>
            <a:r>
              <a:rPr lang="sk-SK" b="1" dirty="0" smtClean="0"/>
              <a:t> a </a:t>
            </a:r>
            <a:r>
              <a:rPr lang="sk-SK" b="1" dirty="0" err="1" smtClean="0"/>
              <a:t>Homo</a:t>
            </a:r>
            <a:r>
              <a:rPr lang="sk-SK" b="1" dirty="0" smtClean="0"/>
              <a:t> </a:t>
            </a:r>
            <a:r>
              <a:rPr lang="sk-SK" b="1" dirty="0" err="1" smtClean="0"/>
              <a:t>sapiens</a:t>
            </a:r>
            <a:r>
              <a:rPr lang="sk-SK" b="1" dirty="0" smtClean="0"/>
              <a:t> </a:t>
            </a:r>
            <a:r>
              <a:rPr lang="sk-SK" b="1" dirty="0" err="1" smtClean="0"/>
              <a:t>sapiens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05400" y="1571612"/>
            <a:ext cx="4038600" cy="4525963"/>
          </a:xfrm>
        </p:spPr>
        <p:txBody>
          <a:bodyPr/>
          <a:lstStyle/>
          <a:p>
            <a:r>
              <a:rPr lang="sk-SK" b="1" dirty="0" smtClean="0"/>
              <a:t>Človek rozumný </a:t>
            </a:r>
          </a:p>
          <a:p>
            <a:r>
              <a:rPr lang="sk-SK" b="1" dirty="0" smtClean="0"/>
              <a:t>Človek dnešného typu </a:t>
            </a:r>
            <a:r>
              <a:rPr lang="sk-SK" dirty="0" smtClean="0"/>
              <a:t>–</a:t>
            </a:r>
            <a:r>
              <a:rPr lang="sk-SK" b="1" dirty="0" smtClean="0"/>
              <a:t> obsadil všetky kontinenty </a:t>
            </a:r>
            <a:r>
              <a:rPr lang="sk-SK" dirty="0" smtClean="0"/>
              <a:t>a prispôsobil sa rôznym klimatickým podmienkam 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71472" y="1428736"/>
            <a:ext cx="4038600" cy="4525963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Obrázok 4" descr="cro-magnon-stone-age-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71612"/>
            <a:ext cx="3103305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Homo</a:t>
            </a:r>
            <a:r>
              <a:rPr lang="sk-SK" b="1" dirty="0" smtClean="0"/>
              <a:t> </a:t>
            </a:r>
            <a:r>
              <a:rPr lang="sk-SK" b="1" dirty="0" err="1" smtClean="0"/>
              <a:t>sapiens</a:t>
            </a:r>
            <a:r>
              <a:rPr lang="sk-SK" b="1" dirty="0" smtClean="0"/>
              <a:t> </a:t>
            </a:r>
            <a:r>
              <a:rPr lang="sk-SK" b="1" dirty="0" err="1" smtClean="0"/>
              <a:t>sapiens</a:t>
            </a:r>
            <a:endParaRPr lang="sk-SK" b="1" dirty="0"/>
          </a:p>
        </p:txBody>
      </p:sp>
      <p:pic>
        <p:nvPicPr>
          <p:cNvPr id="5" name="Zástupný symbol obsahu 4" descr="stiahnuť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142984"/>
            <a:ext cx="3857652" cy="5527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human-evolution-1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1347" cy="6643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sk-SK" b="1" dirty="0" smtClean="0"/>
              <a:t>Podnebie v paleolite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/>
              <a:t>Obdobie </a:t>
            </a:r>
            <a:r>
              <a:rPr lang="sk-SK" b="1" dirty="0" smtClean="0"/>
              <a:t>starších štvrtohôr, </a:t>
            </a:r>
            <a:r>
              <a:rPr lang="sk-SK" dirty="0" smtClean="0"/>
              <a:t>v ktorom sa striedali </a:t>
            </a:r>
            <a:r>
              <a:rPr lang="sk-SK" b="1" dirty="0" smtClean="0"/>
              <a:t>ľadové doby </a:t>
            </a:r>
            <a:r>
              <a:rPr lang="sk-SK" dirty="0" smtClean="0"/>
              <a:t>( obdobia chladu s arktickým podnebím) s </a:t>
            </a:r>
            <a:r>
              <a:rPr lang="sk-SK" b="1" dirty="0" smtClean="0"/>
              <a:t>medziľadovými obdobiami </a:t>
            </a:r>
            <a:r>
              <a:rPr lang="sk-SK" dirty="0" smtClean="0"/>
              <a:t>( teplejšie obdobia)</a:t>
            </a:r>
          </a:p>
          <a:p>
            <a:pPr algn="just"/>
            <a:r>
              <a:rPr lang="sk-SK" dirty="0" smtClean="0"/>
              <a:t>Typické zvieratá: </a:t>
            </a:r>
            <a:r>
              <a:rPr lang="sk-SK" b="1" dirty="0" smtClean="0"/>
              <a:t>mamuty, srstnaté nosorožce, jaskynné medvede, levy a hyeny, </a:t>
            </a:r>
            <a:r>
              <a:rPr lang="sk-SK" b="1" dirty="0" err="1" smtClean="0"/>
              <a:t>šabľozubé</a:t>
            </a:r>
            <a:r>
              <a:rPr lang="sk-SK" b="1" dirty="0" smtClean="0"/>
              <a:t> tigre</a:t>
            </a:r>
          </a:p>
          <a:p>
            <a:pPr algn="just"/>
            <a:r>
              <a:rPr lang="sk-SK" dirty="0" smtClean="0"/>
              <a:t>Typické rastliny</a:t>
            </a:r>
            <a:r>
              <a:rPr lang="sk-SK" b="1" dirty="0" smtClean="0"/>
              <a:t>: stromy, machy, lišajníky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woolly_mammoth_siberian_tundra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 descr="ladova_zvierata2_11_urba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smilod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0"/>
            <a:ext cx="2980893" cy="3643314"/>
          </a:xfrm>
        </p:spPr>
      </p:pic>
      <p:pic>
        <p:nvPicPr>
          <p:cNvPr id="8" name="Obrázok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600433"/>
            <a:ext cx="5429278" cy="3257567"/>
          </a:xfrm>
          <a:prstGeom prst="rect">
            <a:avLst/>
          </a:prstGeom>
        </p:spPr>
      </p:pic>
      <p:pic>
        <p:nvPicPr>
          <p:cNvPr id="9" name="Obrázok 8" descr="2012_10_11_20_42_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4786345" cy="3589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sk-SK" sz="5400" b="1" dirty="0" smtClean="0"/>
              <a:t>Pravek</a:t>
            </a:r>
            <a:r>
              <a:rPr lang="sk-SK" b="1" dirty="0" smtClean="0"/>
              <a:t> </a:t>
            </a:r>
            <a:r>
              <a:rPr lang="sk-SK" dirty="0" smtClean="0"/>
              <a:t> 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sk-SK" b="1" dirty="0" smtClean="0">
                <a:cs typeface="Times New Roman" pitchFamily="18" charset="0"/>
              </a:rPr>
              <a:t>Paleolit- staršia doba kamenná </a:t>
            </a:r>
            <a:br>
              <a:rPr lang="sk-SK" b="1" dirty="0" smtClean="0">
                <a:cs typeface="Times New Roman" pitchFamily="18" charset="0"/>
              </a:rPr>
            </a:br>
            <a:r>
              <a:rPr lang="sk-SK" b="1" dirty="0" smtClean="0">
                <a:cs typeface="Times New Roman" pitchFamily="18" charset="0"/>
              </a:rPr>
              <a:t>približne 3 mil. až 8 tis. </a:t>
            </a:r>
            <a:r>
              <a:rPr lang="sk-SK" b="1" dirty="0" err="1" smtClean="0">
                <a:cs typeface="Times New Roman" pitchFamily="18" charset="0"/>
              </a:rPr>
              <a:t>p.n.l</a:t>
            </a:r>
            <a:endParaRPr lang="sk-SK" b="1" dirty="0"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sk-SK" sz="3600" dirty="0" smtClean="0"/>
          </a:p>
          <a:p>
            <a:pPr algn="just"/>
            <a:r>
              <a:rPr lang="sk-SK" sz="3600" dirty="0" smtClean="0"/>
              <a:t>V </a:t>
            </a:r>
            <a:r>
              <a:rPr lang="sk-SK" sz="3600" b="1" dirty="0" smtClean="0"/>
              <a:t>paleolite</a:t>
            </a:r>
            <a:r>
              <a:rPr lang="sk-SK" sz="3600" dirty="0" smtClean="0"/>
              <a:t> prebieha </a:t>
            </a:r>
            <a:r>
              <a:rPr lang="sk-SK" sz="3600" b="1" dirty="0" smtClean="0"/>
              <a:t>vývoj človeka </a:t>
            </a:r>
            <a:r>
              <a:rPr lang="sk-SK" sz="3600" dirty="0" smtClean="0"/>
              <a:t>z jednoduchších foriem až do </a:t>
            </a:r>
            <a:r>
              <a:rPr lang="sk-SK" sz="3600" b="1" dirty="0" smtClean="0"/>
              <a:t>jeho dnešnej podoby.</a:t>
            </a:r>
          </a:p>
          <a:p>
            <a:pPr algn="just"/>
            <a:r>
              <a:rPr lang="sk-SK" sz="3600" dirty="0" smtClean="0"/>
              <a:t>Tento proces sa nazýva </a:t>
            </a:r>
            <a:r>
              <a:rPr lang="sk-SK" sz="3600" b="1" dirty="0" err="1" smtClean="0"/>
              <a:t>antropogenéza</a:t>
            </a:r>
            <a:r>
              <a:rPr lang="sk-SK" sz="3600" b="1" dirty="0" smtClean="0"/>
              <a:t>. </a:t>
            </a:r>
          </a:p>
          <a:p>
            <a:pPr algn="just"/>
            <a:r>
              <a:rPr lang="sk-SK" sz="3600" dirty="0" smtClean="0"/>
              <a:t>Vývoj človeka sa uskutočnil v starších </a:t>
            </a:r>
            <a:r>
              <a:rPr lang="sk-SK" sz="3600" b="1" dirty="0" smtClean="0"/>
              <a:t>štvrtohorách</a:t>
            </a:r>
            <a:r>
              <a:rPr lang="sk-SK" sz="3600" dirty="0" smtClean="0"/>
              <a:t>.</a:t>
            </a:r>
          </a:p>
          <a:p>
            <a:pPr algn="just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sk-SK" b="1" dirty="0" err="1" smtClean="0"/>
              <a:t>Antropogenéza</a:t>
            </a:r>
            <a:r>
              <a:rPr lang="sk-SK" b="1" dirty="0" smtClean="0"/>
              <a:t> človeka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Australopitecus</a:t>
            </a:r>
            <a:r>
              <a:rPr lang="sk-SK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Homo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habilis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sk-SK" sz="4000" dirty="0" smtClean="0"/>
              <a:t>človek zručný </a:t>
            </a:r>
          </a:p>
          <a:p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Homo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erectus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dirty="0" smtClean="0"/>
              <a:t>– človek vzpriamený</a:t>
            </a:r>
          </a:p>
          <a:p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Homo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sapiens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sk-SK" sz="4000" dirty="0" smtClean="0"/>
              <a:t>človek rozumný</a:t>
            </a:r>
          </a:p>
          <a:p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Homo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sapiens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sk-SK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sapiens</a:t>
            </a:r>
            <a:r>
              <a:rPr lang="sk-SK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4000" dirty="0" smtClean="0"/>
              <a:t>– človek dnešného typu 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Antropogenéza</a:t>
            </a:r>
            <a:r>
              <a:rPr lang="sk-SK" b="1" dirty="0" smtClean="0"/>
              <a:t> človeka</a:t>
            </a:r>
            <a:endParaRPr lang="sk-SK" dirty="0"/>
          </a:p>
        </p:txBody>
      </p:sp>
      <p:pic>
        <p:nvPicPr>
          <p:cNvPr id="6" name="Zástupný symbol obsahu 5" descr="vyvoj-clove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Vývoj človeka_html_m3c8ffe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Australopitecus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Najstarší</a:t>
            </a:r>
            <a:r>
              <a:rPr lang="sk-SK" dirty="0" smtClean="0"/>
              <a:t> vývojový stupeň</a:t>
            </a:r>
          </a:p>
          <a:p>
            <a:r>
              <a:rPr lang="sk-SK" dirty="0" smtClean="0"/>
              <a:t>Jeho kosti sa objavili </a:t>
            </a:r>
            <a:r>
              <a:rPr lang="sk-SK" b="1" dirty="0" smtClean="0"/>
              <a:t>len v  Afrike</a:t>
            </a:r>
            <a:endParaRPr lang="sk-SK" b="1" dirty="0"/>
          </a:p>
        </p:txBody>
      </p:sp>
      <p:pic>
        <p:nvPicPr>
          <p:cNvPr id="5" name="Obrázok 4" descr="stiahnuť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857496"/>
            <a:ext cx="4346574" cy="3786190"/>
          </a:xfrm>
          <a:prstGeom prst="rect">
            <a:avLst/>
          </a:prstGeom>
        </p:spPr>
      </p:pic>
      <p:pic>
        <p:nvPicPr>
          <p:cNvPr id="6" name="Obrázok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357562"/>
            <a:ext cx="3864679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stiahnuť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429971" cy="6836986"/>
          </a:xfrm>
        </p:spPr>
      </p:pic>
      <p:pic>
        <p:nvPicPr>
          <p:cNvPr id="5" name="Obrázok 4" descr="1748-7161-4-24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0"/>
            <a:ext cx="5143536" cy="6754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felipe.jpg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Homo</a:t>
            </a:r>
            <a:r>
              <a:rPr lang="sk-SK" b="1" dirty="0" smtClean="0"/>
              <a:t> </a:t>
            </a:r>
            <a:r>
              <a:rPr lang="sk-SK" b="1" dirty="0" err="1" smtClean="0"/>
              <a:t>habilis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Zhotovoval </a:t>
            </a:r>
            <a:r>
              <a:rPr lang="sk-SK" b="1" dirty="0" smtClean="0"/>
              <a:t>jednoduché nástroje</a:t>
            </a:r>
          </a:p>
          <a:p>
            <a:r>
              <a:rPr lang="sk-SK" b="1" dirty="0" smtClean="0"/>
              <a:t>Človek zručný </a:t>
            </a:r>
          </a:p>
          <a:p>
            <a:r>
              <a:rPr lang="sk-SK" dirty="0" smtClean="0"/>
              <a:t>Žil v </a:t>
            </a:r>
            <a:r>
              <a:rPr lang="sk-SK" b="1" dirty="0" smtClean="0"/>
              <a:t>Afrike</a:t>
            </a:r>
            <a:endParaRPr lang="sk-SK" b="1" dirty="0"/>
          </a:p>
        </p:txBody>
      </p:sp>
      <p:pic>
        <p:nvPicPr>
          <p:cNvPr id="5" name="Obrázok 4" descr="stiahnuť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357430"/>
            <a:ext cx="2967058" cy="4000528"/>
          </a:xfrm>
          <a:prstGeom prst="rect">
            <a:avLst/>
          </a:prstGeom>
        </p:spPr>
      </p:pic>
      <p:pic>
        <p:nvPicPr>
          <p:cNvPr id="6" name="Obrázok 5" descr="bix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429000"/>
            <a:ext cx="3148072" cy="2879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192</Words>
  <Application>Microsoft Office PowerPoint</Application>
  <PresentationFormat>Prezentácia na obrazovke (4:3)</PresentationFormat>
  <Paragraphs>39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Motív Office</vt:lpstr>
      <vt:lpstr>Obrazy pravekej spoločnosti</vt:lpstr>
      <vt:lpstr>Pravek  </vt:lpstr>
      <vt:lpstr>Paleolit- staršia doba kamenná  približne 3 mil. až 8 tis. p.n.l</vt:lpstr>
      <vt:lpstr>Antropogenéza človeka</vt:lpstr>
      <vt:lpstr>Antropogenéza človeka</vt:lpstr>
      <vt:lpstr>Prezentácia programu PowerPoint</vt:lpstr>
      <vt:lpstr>Australopitecus</vt:lpstr>
      <vt:lpstr>Prezentácia programu PowerPoint</vt:lpstr>
      <vt:lpstr>Homo habilis </vt:lpstr>
      <vt:lpstr>Prezentácia programu PowerPoint</vt:lpstr>
      <vt:lpstr>Neandertálsky človek</vt:lpstr>
      <vt:lpstr>Homo sapiens a Homo sapiens sapiens</vt:lpstr>
      <vt:lpstr>Homo sapiens sapiens</vt:lpstr>
      <vt:lpstr>Prezentácia programu PowerPoint</vt:lpstr>
      <vt:lpstr>Podnebie v paleolite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Obrazy pravekej spoločnosti</dc:title>
  <dc:creator>ucitel</dc:creator>
  <cp:lastModifiedBy>MS Vinbarg</cp:lastModifiedBy>
  <cp:revision>2</cp:revision>
  <dcterms:created xsi:type="dcterms:W3CDTF">2015-09-10T13:40:52Z</dcterms:created>
  <dcterms:modified xsi:type="dcterms:W3CDTF">2021-09-15T20:16:18Z</dcterms:modified>
</cp:coreProperties>
</file>