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5" r:id="rId7"/>
    <p:sldId id="263" r:id="rId8"/>
    <p:sldId id="262" r:id="rId9"/>
    <p:sldId id="260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965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996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33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226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41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603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19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041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43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168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91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CC83-EA15-4E2F-8767-BF14160FFA09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2B04-C82D-45CF-9E5D-CCC194F2AC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92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/>
              <a:t>Dedičný hriech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17438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8640"/>
            <a:ext cx="7160086" cy="64583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BlokTextu 3"/>
          <p:cNvSpPr txBox="1"/>
          <p:nvPr/>
        </p:nvSpPr>
        <p:spPr>
          <a:xfrm>
            <a:off x="1907704" y="5805264"/>
            <a:ext cx="559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Boh vyhnal Adama a Evu  z raja.</a:t>
            </a:r>
            <a:endParaRPr lang="sk-SK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98352" y="321297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Každý hriech vzďaľuje človeka od Boha.</a:t>
            </a:r>
          </a:p>
          <a:p>
            <a:endParaRPr lang="sk-SK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8231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66041" y="3239265"/>
            <a:ext cx="479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   Ďakujem za pozornosť.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508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citel\Desktop\r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06541" cy="586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187624" y="980728"/>
            <a:ext cx="7128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Boh stvoril prvého človeka na svoj obraz.         Dal mu meno Adam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7602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1223" cy="61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 flipH="1">
            <a:off x="3419870" y="548680"/>
            <a:ext cx="489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Adam dal mená zvieratám.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3723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itel\Desktop\r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28067" cy="523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987824" y="69269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Boh stvoril </a:t>
            </a:r>
            <a:r>
              <a:rPr lang="sk-SK" sz="3200" b="1" dirty="0" smtClean="0"/>
              <a:t>aj ženu – Evu.</a:t>
            </a:r>
            <a:endParaRPr lang="sk-SK" sz="32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995936" y="5200745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Žili šťastne v Rajskej záhrade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87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6768752" cy="639682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369189" y="5877272"/>
            <a:ext cx="490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Strom poznania dobra a zla.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9325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764704"/>
            <a:ext cx="82809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b="1" dirty="0" smtClean="0"/>
          </a:p>
          <a:p>
            <a:endParaRPr lang="sk-SK" sz="3200" b="1" dirty="0"/>
          </a:p>
          <a:p>
            <a:r>
              <a:rPr lang="sk-SK" sz="3200" b="1" dirty="0" smtClean="0"/>
              <a:t>Boh prikázal človekovi:</a:t>
            </a:r>
          </a:p>
          <a:p>
            <a:endParaRPr lang="sk-SK" sz="3200" b="1" dirty="0"/>
          </a:p>
          <a:p>
            <a:r>
              <a:rPr lang="sk-SK" sz="3200" b="1" dirty="0" smtClean="0"/>
              <a:t>„Zo všetkých stromov raja môžeš jesť. Zo stromu </a:t>
            </a:r>
            <a:r>
              <a:rPr lang="sk-SK" sz="3200" b="1" dirty="0"/>
              <a:t>p</a:t>
            </a:r>
            <a:r>
              <a:rPr lang="sk-SK" sz="3200" b="1" dirty="0" smtClean="0"/>
              <a:t>oznania dobra a zla nebudeš jesť, lebo v ten deň, keď by si z neho jedol, istotne zomrieš.“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                          /</a:t>
            </a:r>
            <a:r>
              <a:rPr lang="sk-SK" dirty="0" err="1" smtClean="0"/>
              <a:t>Gn</a:t>
            </a:r>
            <a:r>
              <a:rPr lang="sk-SK" dirty="0" smtClean="0"/>
              <a:t> 2, 16-17/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81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826122" cy="612068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483768" y="692696"/>
            <a:ext cx="6310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Diabol v podobe hada povedal: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 flipH="1">
            <a:off x="755576" y="558924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... keď </a:t>
            </a:r>
            <a:r>
              <a:rPr lang="sk-SK" sz="3200" b="1" dirty="0" smtClean="0">
                <a:solidFill>
                  <a:schemeClr val="bg1"/>
                </a:solidFill>
              </a:rPr>
              <a:t>budete z neho jesť, budete ako Boh.</a:t>
            </a:r>
            <a:endParaRPr lang="sk-SK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704856" cy="631454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760240" y="5733256"/>
            <a:ext cx="569552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A oni zatúžili byť ako Boh a jedli.</a:t>
            </a:r>
            <a:endParaRPr lang="sk-SK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59632" y="1196752"/>
            <a:ext cx="66967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3200" b="1" dirty="0" smtClean="0"/>
              <a:t>Neposlúchli Boha. Vzdali sa jeho priateľstva.</a:t>
            </a:r>
          </a:p>
          <a:p>
            <a:pPr algn="just"/>
            <a:r>
              <a:rPr lang="sk-SK" sz="3200" b="1" dirty="0" smtClean="0"/>
              <a:t> </a:t>
            </a:r>
          </a:p>
          <a:p>
            <a:pPr algn="just"/>
            <a:r>
              <a:rPr lang="sk-SK" sz="3200" b="1" u="sng" dirty="0" smtClean="0"/>
              <a:t>Spáchali prvý hriech.</a:t>
            </a:r>
          </a:p>
          <a:p>
            <a:pPr algn="just"/>
            <a:endParaRPr lang="sk-SK" sz="3200" b="1" u="sng" dirty="0" smtClean="0"/>
          </a:p>
          <a:p>
            <a:pPr algn="just"/>
            <a:r>
              <a:rPr lang="sk-SK" sz="3200" b="1" dirty="0" smtClean="0"/>
              <a:t>Ten hriech poznačil </a:t>
            </a:r>
            <a:r>
              <a:rPr lang="sk-SK" sz="3200" b="1" u="sng" dirty="0" smtClean="0"/>
              <a:t>každého človeka </a:t>
            </a:r>
            <a:r>
              <a:rPr lang="sk-SK" sz="3200" b="1" dirty="0" smtClean="0"/>
              <a:t>– každý človek sa rodí s hriechom, ktorý voláme </a:t>
            </a:r>
          </a:p>
          <a:p>
            <a:pPr algn="just"/>
            <a:r>
              <a:rPr lang="sk-SK" sz="3200" b="1" dirty="0"/>
              <a:t> </a:t>
            </a:r>
            <a:r>
              <a:rPr lang="sk-SK" sz="3200" b="1" dirty="0" smtClean="0"/>
              <a:t>            </a:t>
            </a:r>
            <a:r>
              <a:rPr lang="sk-SK" sz="5400" b="1" dirty="0" smtClean="0"/>
              <a:t>DEDIČNÝ HRIECH</a:t>
            </a:r>
            <a:r>
              <a:rPr lang="sk-SK" sz="3200" b="1" dirty="0" smtClean="0"/>
              <a:t>.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2842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159</Words>
  <Application>Microsoft Office PowerPoint</Application>
  <PresentationFormat>Prezentácia na obrazovke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Motív Office</vt:lpstr>
      <vt:lpstr>Dedičný hriech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Stvorenie človeka</dc:title>
  <dc:creator>Ucitel</dc:creator>
  <cp:lastModifiedBy>MS Vinbarg</cp:lastModifiedBy>
  <cp:revision>12</cp:revision>
  <dcterms:created xsi:type="dcterms:W3CDTF">2016-10-03T08:20:36Z</dcterms:created>
  <dcterms:modified xsi:type="dcterms:W3CDTF">2020-10-22T12:37:26Z</dcterms:modified>
</cp:coreProperties>
</file>