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EC9869-5F3F-4DDB-BE28-E7747469DA7A}" type="datetimeFigureOut">
              <a:rPr lang="sk-SK" smtClean="0"/>
              <a:t>29. 9. 2021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1AF4C5-3868-4881-9D9C-C9BDBD605295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Ústava slovenskej republiky – politické práva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Pre 8. ročník ZŠ </a:t>
            </a:r>
          </a:p>
          <a:p>
            <a:r>
              <a:rPr lang="sk-SK" dirty="0" smtClean="0"/>
              <a:t>Tematický celok: štát a právo</a:t>
            </a:r>
          </a:p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r>
              <a:rPr lang="sk-SK" dirty="0" smtClean="0"/>
              <a:t>, </a:t>
            </a:r>
          </a:p>
          <a:p>
            <a:r>
              <a:rPr lang="sk-SK" dirty="0" smtClean="0"/>
              <a:t>ZŠ s </a:t>
            </a:r>
            <a:r>
              <a:rPr lang="sk-SK" dirty="0" err="1" smtClean="0"/>
              <a:t>mš</a:t>
            </a:r>
            <a:r>
              <a:rPr lang="sk-SK" dirty="0" smtClean="0"/>
              <a:t> </a:t>
            </a:r>
            <a:r>
              <a:rPr lang="sk-SK" dirty="0" err="1" smtClean="0"/>
              <a:t>Kaličiakova</a:t>
            </a:r>
            <a:r>
              <a:rPr lang="sk-SK" dirty="0" smtClean="0"/>
              <a:t> 12</a:t>
            </a:r>
            <a:endParaRPr lang="sk-SK" dirty="0"/>
          </a:p>
        </p:txBody>
      </p:sp>
      <p:pic>
        <p:nvPicPr>
          <p:cNvPr id="4" name="Obrázok 3" descr="usta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5000636"/>
            <a:ext cx="2214546" cy="1857364"/>
          </a:xfrm>
          <a:prstGeom prst="rect">
            <a:avLst/>
          </a:prstGeom>
        </p:spPr>
      </p:pic>
      <p:pic>
        <p:nvPicPr>
          <p:cNvPr id="5" name="Obrázok 4" descr="vlaj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0"/>
            <a:ext cx="2095500" cy="13944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Sloboda prejavu a právo na informácie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928802"/>
            <a:ext cx="6400800" cy="3615267"/>
          </a:xfrm>
        </p:spPr>
        <p:txBody>
          <a:bodyPr/>
          <a:lstStyle/>
          <a:p>
            <a:r>
              <a:rPr lang="sk-SK" dirty="0" smtClean="0"/>
              <a:t>Ústava SR zaručuje aj politické práva...</a:t>
            </a:r>
          </a:p>
          <a:p>
            <a:r>
              <a:rPr lang="sk-SK" dirty="0" smtClean="0"/>
              <a:t>Medzi ne patrí aj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NA INFORMÁCIE A SLOBODU PREJAVU</a:t>
            </a:r>
            <a:r>
              <a:rPr lang="sk-SK" dirty="0" smtClean="0"/>
              <a:t> =&gt; </a:t>
            </a:r>
            <a:r>
              <a:rPr lang="sk-SK" dirty="0" smtClean="0">
                <a:solidFill>
                  <a:srgbClr val="FFC000"/>
                </a:solidFill>
              </a:rPr>
              <a:t>každý má právo svoje názory vyjadriť písmom, slovom, obrazom </a:t>
            </a:r>
            <a:r>
              <a:rPr lang="sk-SK" dirty="0" smtClean="0"/>
              <a:t>alebo iným spôsobom...aj slobodne prijímať, vyhľadávať a šíriť informácie...</a:t>
            </a:r>
          </a:p>
          <a:p>
            <a:r>
              <a:rPr lang="sk-SK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Cenzúra </a:t>
            </a:r>
            <a:r>
              <a:rPr lang="sk-SK" dirty="0" smtClean="0"/>
              <a:t>sa zakazuje...</a:t>
            </a:r>
          </a:p>
          <a:p>
            <a:endParaRPr lang="sk-SK" dirty="0"/>
          </a:p>
        </p:txBody>
      </p:sp>
      <p:pic>
        <p:nvPicPr>
          <p:cNvPr id="4" name="Obrázok 3" descr="informac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960" y="5539740"/>
            <a:ext cx="2225040" cy="13182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15" y="25061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Petičné právo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4015" y="2020825"/>
            <a:ext cx="6400800" cy="3615267"/>
          </a:xfrm>
        </p:spPr>
        <p:txBody>
          <a:bodyPr/>
          <a:lstStyle/>
          <a:p>
            <a:r>
              <a:rPr lang="sk-SK" dirty="0" smtClean="0"/>
              <a:t>Každý má právo 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sám alebo s inými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obracať sa s </a:t>
            </a:r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návrhmi, </a:t>
            </a:r>
            <a:r>
              <a:rPr lang="sk-SK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sťažnostami</a:t>
            </a:r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žiadosťami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 štátne orgány a orgány štátnej samosprávy</a:t>
            </a:r>
            <a:r>
              <a:rPr lang="sk-SK" dirty="0" smtClean="0"/>
              <a:t>....</a:t>
            </a:r>
          </a:p>
          <a:p>
            <a:r>
              <a:rPr lang="sk-SK" dirty="0" smtClean="0"/>
              <a:t>Petíciou nemožno porušovať základné ľudské práva a slobody...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357422" y="5143512"/>
            <a:ext cx="253787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Vieš čo je to petícia?</a:t>
            </a:r>
            <a:endParaRPr lang="sk-SK" dirty="0"/>
          </a:p>
        </p:txBody>
      </p:sp>
      <p:pic>
        <p:nvPicPr>
          <p:cNvPr id="5" name="Obrázok 4" descr="obazni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857760"/>
            <a:ext cx="602932" cy="967416"/>
          </a:xfrm>
          <a:prstGeom prst="rect">
            <a:avLst/>
          </a:prstGeom>
        </p:spPr>
      </p:pic>
      <p:pic>
        <p:nvPicPr>
          <p:cNvPr id="6" name="Obrázok 5" descr="petic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0" y="0"/>
            <a:ext cx="2095500" cy="13944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Právo zhromažďovania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928802"/>
            <a:ext cx="6400800" cy="3615267"/>
          </a:xfrm>
        </p:spPr>
        <p:txBody>
          <a:bodyPr/>
          <a:lstStyle/>
          <a:p>
            <a:r>
              <a:rPr lang="sk-SK" dirty="0" smtClean="0"/>
              <a:t>Podmienky tohto práva upravuje zákon v prípade </a:t>
            </a:r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zhromažďovania sa na verejných miestach</a:t>
            </a:r>
            <a:r>
              <a:rPr lang="sk-SK" dirty="0" smtClean="0"/>
              <a:t>...</a:t>
            </a:r>
          </a:p>
          <a:p>
            <a:endParaRPr lang="sk-SK" dirty="0"/>
          </a:p>
        </p:txBody>
      </p:sp>
      <p:pic>
        <p:nvPicPr>
          <p:cNvPr id="4" name="Obrázok 3" descr="zhromazdov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14" y="5232076"/>
            <a:ext cx="2619386" cy="162592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85786" y="5214950"/>
            <a:ext cx="514275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Prečo ľudia občas využívajú právo na štrajk?</a:t>
            </a:r>
          </a:p>
          <a:p>
            <a:r>
              <a:rPr lang="sk-SK" dirty="0" smtClean="0"/>
              <a:t>Čo ním chcú dosiahnuť?</a:t>
            </a:r>
            <a:endParaRPr lang="sk-SK" dirty="0"/>
          </a:p>
        </p:txBody>
      </p:sp>
      <p:pic>
        <p:nvPicPr>
          <p:cNvPr id="6" name="Obrázok 5" descr="obazni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5000636"/>
            <a:ext cx="602932" cy="9674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Právo slobodne sa združovať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85926"/>
            <a:ext cx="6400800" cy="3615267"/>
          </a:xfrm>
        </p:spPr>
        <p:txBody>
          <a:bodyPr/>
          <a:lstStyle/>
          <a:p>
            <a:r>
              <a:rPr lang="sk-SK" dirty="0" smtClean="0"/>
              <a:t>Každý má </a:t>
            </a:r>
            <a:r>
              <a:rPr lang="sk-SK" dirty="0" smtClean="0">
                <a:solidFill>
                  <a:srgbClr val="FF0000"/>
                </a:solidFill>
              </a:rPr>
              <a:t>právo slobodne sa združovať </a:t>
            </a:r>
            <a:r>
              <a:rPr lang="sk-SK" dirty="0" smtClean="0"/>
              <a:t>v spolkoch, spoločnostiach a iných združeniach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Občania</a:t>
            </a:r>
            <a:r>
              <a:rPr lang="sk-SK" dirty="0" smtClean="0"/>
              <a:t> majú </a:t>
            </a:r>
            <a:r>
              <a:rPr lang="sk-SK" dirty="0" smtClean="0">
                <a:solidFill>
                  <a:srgbClr val="FFC000"/>
                </a:solidFill>
              </a:rPr>
              <a:t>právo zakladať</a:t>
            </a:r>
            <a:endParaRPr lang="sk-SK" dirty="0">
              <a:solidFill>
                <a:srgbClr val="FFC000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714876" y="392906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5715008" y="3786190"/>
            <a:ext cx="182774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Politické strany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572132" y="4643446"/>
            <a:ext cx="97013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Hnutia </a:t>
            </a:r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 rot="16200000" flipH="1">
            <a:off x="4643438" y="400050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1071538" y="5500702"/>
            <a:ext cx="467948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Kedy toto právo môže byť obmedzené?</a:t>
            </a:r>
            <a:endParaRPr lang="sk-SK" dirty="0"/>
          </a:p>
        </p:txBody>
      </p:sp>
      <p:pic>
        <p:nvPicPr>
          <p:cNvPr id="12" name="Obrázok 11" descr="obazni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072074"/>
            <a:ext cx="602932" cy="9674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Správa verejných vecí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/>
          <a:lstStyle/>
          <a:p>
            <a:r>
              <a:rPr lang="sk-SK" dirty="0" smtClean="0"/>
              <a:t>Občania majú právo sa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zúčastňovať na správe verejných vecí </a:t>
            </a:r>
            <a:r>
              <a:rPr lang="sk-SK" dirty="0" smtClean="0"/>
              <a:t>buď </a:t>
            </a:r>
            <a:r>
              <a:rPr lang="sk-SK" dirty="0" smtClean="0">
                <a:solidFill>
                  <a:srgbClr val="FF0000"/>
                </a:solidFill>
              </a:rPr>
              <a:t>priamo</a:t>
            </a:r>
            <a:r>
              <a:rPr lang="sk-SK" dirty="0" smtClean="0"/>
              <a:t> alebo </a:t>
            </a:r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slobodnou voľbou </a:t>
            </a:r>
            <a:r>
              <a:rPr lang="sk-SK" dirty="0" smtClean="0"/>
              <a:t>svojich zástupcov....</a:t>
            </a:r>
          </a:p>
          <a:p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Volebné právo </a:t>
            </a:r>
            <a:r>
              <a:rPr lang="sk-SK" dirty="0" smtClean="0"/>
              <a:t>je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3143240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3143240" y="435769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rot="16200000" flipH="1">
            <a:off x="2786050" y="4714884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rot="5400000">
            <a:off x="2000232" y="4857760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3857620" y="4214818"/>
            <a:ext cx="14526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všeobecné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3929058" y="4714884"/>
            <a:ext cx="82426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rovné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3428992" y="5214950"/>
            <a:ext cx="9813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priame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2571736" y="5929330"/>
            <a:ext cx="75854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tajné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Právo na odpor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2143116"/>
            <a:ext cx="6400800" cy="3615267"/>
          </a:xfrm>
        </p:spPr>
        <p:txBody>
          <a:bodyPr/>
          <a:lstStyle/>
          <a:p>
            <a:r>
              <a:rPr lang="sk-SK" dirty="0" smtClean="0"/>
              <a:t>Občania Slovenskej republiky majú právo </a:t>
            </a:r>
            <a:r>
              <a:rPr lang="sk-SK" dirty="0" smtClean="0">
                <a:solidFill>
                  <a:srgbClr val="C00000"/>
                </a:solidFill>
              </a:rPr>
              <a:t>postaviť sa na odpor proti každému </a:t>
            </a:r>
            <a:r>
              <a:rPr lang="sk-SK" dirty="0" smtClean="0">
                <a:solidFill>
                  <a:schemeClr val="bg1"/>
                </a:solidFill>
              </a:rPr>
              <a:t>kto by chcel odstrániť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demokratický poriadok základných ľudských práv a slobôd</a:t>
            </a:r>
            <a:r>
              <a:rPr lang="sk-SK" dirty="0" smtClean="0"/>
              <a:t>....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Oslobodené slovensko</Template>
  <TotalTime>76</TotalTime>
  <Words>231</Words>
  <Application>Microsoft Office PowerPoint</Application>
  <PresentationFormat>Prezentácia na obrazovke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Výsek</vt:lpstr>
      <vt:lpstr>Ústava slovenskej republiky – politické práva</vt:lpstr>
      <vt:lpstr>Sloboda prejavu a právo na informácie</vt:lpstr>
      <vt:lpstr>Petičné právo</vt:lpstr>
      <vt:lpstr>Právo zhromažďovania</vt:lpstr>
      <vt:lpstr>Právo slobodne sa združovať</vt:lpstr>
      <vt:lpstr>Správa verejných vecí</vt:lpstr>
      <vt:lpstr>Právo na odpor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Ústava slovenskej republika – politické práva</dc:title>
  <dc:creator>Branislav Benčič</dc:creator>
  <cp:lastModifiedBy>MS Vinbarg</cp:lastModifiedBy>
  <cp:revision>17</cp:revision>
  <dcterms:created xsi:type="dcterms:W3CDTF">2019-09-22T07:45:45Z</dcterms:created>
  <dcterms:modified xsi:type="dcterms:W3CDTF">2021-09-29T09:10:54Z</dcterms:modified>
</cp:coreProperties>
</file>