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22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EB7E3-01A9-4080-8BCC-ECE9F4EF4EE2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8B57-13EF-41D0-8050-1637821037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3733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EB7E3-01A9-4080-8BCC-ECE9F4EF4EE2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8B57-13EF-41D0-8050-1637821037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822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EB7E3-01A9-4080-8BCC-ECE9F4EF4EE2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8B57-13EF-41D0-8050-1637821037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0487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EB7E3-01A9-4080-8BCC-ECE9F4EF4EE2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8B57-13EF-41D0-8050-1637821037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2382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EB7E3-01A9-4080-8BCC-ECE9F4EF4EE2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8B57-13EF-41D0-8050-1637821037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8886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EB7E3-01A9-4080-8BCC-ECE9F4EF4EE2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8B57-13EF-41D0-8050-1637821037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9684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EB7E3-01A9-4080-8BCC-ECE9F4EF4EE2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8B57-13EF-41D0-8050-1637821037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261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EB7E3-01A9-4080-8BCC-ECE9F4EF4EE2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8B57-13EF-41D0-8050-1637821037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0798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EB7E3-01A9-4080-8BCC-ECE9F4EF4EE2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8B57-13EF-41D0-8050-1637821037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9958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EB7E3-01A9-4080-8BCC-ECE9F4EF4EE2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D148B57-13EF-41D0-8050-1637821037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4903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EB7E3-01A9-4080-8BCC-ECE9F4EF4EE2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8B57-13EF-41D0-8050-1637821037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1899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EB7E3-01A9-4080-8BCC-ECE9F4EF4EE2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8B57-13EF-41D0-8050-1637821037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019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EB7E3-01A9-4080-8BCC-ECE9F4EF4EE2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8B57-13EF-41D0-8050-1637821037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0545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EB7E3-01A9-4080-8BCC-ECE9F4EF4EE2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8B57-13EF-41D0-8050-1637821037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0841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EB7E3-01A9-4080-8BCC-ECE9F4EF4EE2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8B57-13EF-41D0-8050-1637821037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0861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EB7E3-01A9-4080-8BCC-ECE9F4EF4EE2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8B57-13EF-41D0-8050-1637821037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2687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EB7E3-01A9-4080-8BCC-ECE9F4EF4EE2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8B57-13EF-41D0-8050-1637821037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5578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1EB7E3-01A9-4080-8BCC-ECE9F4EF4EE2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148B57-13EF-41D0-8050-1637821037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7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4A2763-ACD0-4046-8E66-3C6D0AF05E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Konstytucja 3 maja (1791)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AA3798-247B-4996-8030-98C20A7874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D857821-ACDE-4F5E-A8BF-01282977B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832" y="20636"/>
            <a:ext cx="47625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0921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75E31A-993B-440B-928B-95C21B280F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/>
              <a:t>Prezentacje wykonał: 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5AD1DC3-396E-4D8A-8A1D-070D92B896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212044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pl-PL" sz="3600" dirty="0"/>
              <a:t>Igor </a:t>
            </a:r>
            <a:r>
              <a:rPr lang="pl-PL" sz="3600" dirty="0" err="1"/>
              <a:t>Kadłuczek</a:t>
            </a:r>
            <a:r>
              <a:rPr lang="pl-PL" sz="3600" dirty="0"/>
              <a:t> </a:t>
            </a:r>
          </a:p>
          <a:p>
            <a:pPr algn="l"/>
            <a:endParaRPr lang="pl-PL" sz="3600" dirty="0"/>
          </a:p>
          <a:p>
            <a:pPr algn="l"/>
            <a:r>
              <a:rPr lang="pl-PL" sz="3600" dirty="0"/>
              <a:t>Źródła z których korzystałem: Wikipedia, </a:t>
            </a:r>
            <a:r>
              <a:rPr lang="pl-PL" sz="3600" dirty="0" err="1"/>
              <a:t>google</a:t>
            </a:r>
            <a:r>
              <a:rPr lang="pl-PL" sz="3600" dirty="0"/>
              <a:t> grafika</a:t>
            </a:r>
          </a:p>
        </p:txBody>
      </p:sp>
    </p:spTree>
    <p:extLst>
      <p:ext uri="{BB962C8B-B14F-4D97-AF65-F5344CB8AC3E}">
        <p14:creationId xmlns:p14="http://schemas.microsoft.com/office/powerpoint/2010/main" val="849857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0BB88E-2E94-4409-8AF7-158F9B486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Sytuacja międzynarodowa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78ECC3-0B2E-4ED4-AB9A-DA929DEDB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Pod koniec XVII w. W Polsce koniecznie należało przeprowadzić reformy. Ze względu na możliwości oporów państw sąsiednich z ich zapoczątkowaniem wstrzymujemy się do 1787 r. </a:t>
            </a:r>
          </a:p>
          <a:p>
            <a:r>
              <a:rPr lang="pl-PL" dirty="0"/>
              <a:t>Wtedy właśnie Rosja i Austria rozpoczynają wojnę z Turcją, w której obronie, występują Anglia i Prusy. </a:t>
            </a:r>
          </a:p>
          <a:p>
            <a:r>
              <a:rPr lang="pl-PL" dirty="0"/>
              <a:t>Prusy dla korzyści swojej wojny chcą sojuszy z Polską, jednak rządcy wtedy w naszym państwie Stanisław August Poniatowski nie zgadza się na to, sądząc że, pomagając Katarzynie II w wojnie z Turcją uzyska jej poparcie i zgodę na przeprowadzenie reform.</a:t>
            </a:r>
          </a:p>
        </p:txBody>
      </p:sp>
    </p:spTree>
    <p:extLst>
      <p:ext uri="{BB962C8B-B14F-4D97-AF65-F5344CB8AC3E}">
        <p14:creationId xmlns:p14="http://schemas.microsoft.com/office/powerpoint/2010/main" val="2787644487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AC3573-A00A-48C1-AAE4-50A7BED1F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Historia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F20D36-DEBD-42A4-B0B6-D7CE66A495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altLang="pl-PL" b="1" dirty="0"/>
              <a:t>Konstytucja 3 maja</a:t>
            </a:r>
            <a:r>
              <a:rPr lang="pl-PL" altLang="pl-PL" dirty="0"/>
              <a:t> (właściwie </a:t>
            </a:r>
            <a:r>
              <a:rPr lang="pl-PL" altLang="pl-PL" b="1" dirty="0"/>
              <a:t>Ustawa Rządowa z dnia 3 maja</a:t>
            </a:r>
            <a:r>
              <a:rPr lang="pl-PL" altLang="pl-PL" dirty="0"/>
              <a:t>) – uchwalona 3 maja 1791 roku ustawa regulująca ustrój prawny Rzeczypospolitej Obojga Narodów. Powszechnie przyjmuje się, że Konstytucja 3 maja była pierwszą w Europie i drugą na świecie (po konstytucji amerykańskiej z 1787 r.) nowoczesną, spisaną konstytucją. </a:t>
            </a:r>
            <a:endParaRPr lang="pl-PL" dirty="0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F7899FF4-ABC9-48FF-87EA-F74CB660EFC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44179" y="1958353"/>
            <a:ext cx="3160450" cy="3962947"/>
          </a:xfrm>
        </p:spPr>
      </p:pic>
    </p:spTree>
    <p:extLst>
      <p:ext uri="{BB962C8B-B14F-4D97-AF65-F5344CB8AC3E}">
        <p14:creationId xmlns:p14="http://schemas.microsoft.com/office/powerpoint/2010/main" val="232429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425C3C-9CF7-4981-B270-D64EDEE0D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Twórcy Konstytucji 3 maja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488D00-A149-47B8-B03E-5233E5BE7A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altLang="pl-PL" dirty="0"/>
              <a:t>Stanisław August Poniatowski</a:t>
            </a:r>
          </a:p>
          <a:p>
            <a:r>
              <a:rPr lang="pl-PL" altLang="pl-PL" dirty="0"/>
              <a:t>Ignacy Potocki</a:t>
            </a:r>
          </a:p>
          <a:p>
            <a:r>
              <a:rPr lang="pl-PL" altLang="pl-PL" dirty="0"/>
              <a:t>Hugo Kołłątaj</a:t>
            </a:r>
          </a:p>
          <a:p>
            <a:r>
              <a:rPr lang="pl-PL" altLang="pl-PL" dirty="0"/>
              <a:t>J. Ursyn Niemcewicz</a:t>
            </a:r>
          </a:p>
          <a:p>
            <a:r>
              <a:rPr lang="pl-PL" altLang="pl-PL" dirty="0"/>
              <a:t>Stanisław Staszic</a:t>
            </a:r>
          </a:p>
          <a:p>
            <a:endParaRPr lang="pl-P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49EFC4-4523-4A50-9130-97E9B41B21A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90679" y="2235701"/>
            <a:ext cx="2759658" cy="3935021"/>
          </a:xfrm>
        </p:spPr>
      </p:pic>
    </p:spTree>
    <p:extLst>
      <p:ext uri="{BB962C8B-B14F-4D97-AF65-F5344CB8AC3E}">
        <p14:creationId xmlns:p14="http://schemas.microsoft.com/office/powerpoint/2010/main" val="3439715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25A4D89-E136-4269-84F6-BB35D415B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24614" y="380999"/>
            <a:ext cx="5390800" cy="5496018"/>
          </a:xfrm>
        </p:spPr>
        <p:txBody>
          <a:bodyPr>
            <a:normAutofit/>
          </a:bodyPr>
          <a:lstStyle/>
          <a:p>
            <a:r>
              <a:rPr lang="pl-PL" altLang="pl-PL" dirty="0"/>
              <a:t>Konstytucja 3 maja została ustanowiona ustawą rządową przyjętą tego dnia przez sejm. Została zaprojektowana w celu zlikwidowania obecnych od dawna wad systemu politycznego Rzeczypospolitej Obojga Narodów i jej złotej wolności. Konstytucja wprowadziła polityczne zrównanie mieszczan i szlachty oraz stawiała chłopów pod ochroną państwa, w ten sposób łagodząc najgorsze nadużycia pańszczyzny. Konstytucja zniosła zgubne instytucje, takie jak </a:t>
            </a:r>
            <a:r>
              <a:rPr lang="pl-PL" altLang="pl-PL" i="1" dirty="0"/>
              <a:t>liberum veto</a:t>
            </a:r>
            <a:r>
              <a:rPr lang="pl-PL" altLang="pl-PL" dirty="0"/>
              <a:t>, które przed przyjęciem Konstytucji pozostawiało sejm na łasce każdego posła, który, jeśli zechciał – z własnej inicjatywy, lub przekupiony przez zagraniczne siły, albo magnatów – mógł unieważnić wszystkie podjęte przez sejm uchwały. Konstytucja 3 maja miała wyprzeć istniejącą anarchię, popieraną przez część krajowych magnatów, na rzecz monarchii konstytucyjnej. W tym samym czasie przetłumaczono Konstytucję na język litewski. </a:t>
            </a:r>
          </a:p>
          <a:p>
            <a:endParaRPr lang="pl-PL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2112E31-11F1-499C-803A-162E7E4D0F51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clrChange>
              <a:clrFrom>
                <a:srgbClr val="F0EFEA"/>
              </a:clrFrom>
              <a:clrTo>
                <a:srgbClr val="F0EF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2" r="18382"/>
          <a:stretch>
            <a:fillRect/>
          </a:stretch>
        </p:blipFill>
        <p:spPr>
          <a:xfrm>
            <a:off x="7941030" y="843008"/>
            <a:ext cx="3281362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3826858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FB5C54-B0E8-4E94-8D51-C14CE4337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279" y="2450237"/>
            <a:ext cx="8930747" cy="3089430"/>
          </a:xfrm>
        </p:spPr>
        <p:txBody>
          <a:bodyPr>
            <a:normAutofit/>
          </a:bodyPr>
          <a:lstStyle/>
          <a:p>
            <a:r>
              <a:rPr lang="pl-PL" altLang="pl-PL" sz="2000" dirty="0"/>
              <a:t>Przyjęcie Konstytucji 3 maja sprowokowało wrogość sąsiadów Rzeczypospolitej Obojga Narodów. Podczas wojny w obronie konstytucji, Polska zdradzona przez swojego pruskiego sprzymierzeńca Fryderyka Wilhelma II została pokonana przez Imperium Rosyjskie Katarzyny Wielkiej, sprzymierzonej z konfederacją targowicką – spiskiem polskich magnatów przeciwnych reformom osłabiającym ich wpływy. Po utracie niepodległości w 1795 roku, przez 123 lata rozbiorów, przypominała o walce o niepodległość. Zdaniem dwóch współautorów, Ignacego Potockiego i Hugona Kołłątaja była "ostatnią wolą i testamentem gasnącej Ojczyzny". </a:t>
            </a:r>
            <a:br>
              <a:rPr lang="pl-PL" altLang="pl-PL" sz="2000" dirty="0"/>
            </a:b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910913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88A0DC-F6ED-481B-AF8F-484F5FDBF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Ustrój Rzeczypospolitej według Konstytucji 3 maja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7D0137-95B8-4075-9E6C-18E8511B6B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4312" y="1615736"/>
            <a:ext cx="4895055" cy="491822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pl-PL" altLang="pl-PL" b="1" u="sng" dirty="0"/>
              <a:t>Władza ustawodawcza</a:t>
            </a:r>
            <a:r>
              <a:rPr lang="pl-PL" altLang="pl-PL" i="1" u="sng" dirty="0"/>
              <a:t> </a:t>
            </a:r>
            <a:r>
              <a:rPr lang="pl-PL" altLang="pl-PL" dirty="0"/>
              <a:t>- parlament jako najwyższy organ władzy wybierany na dwa lata, sejm zwoływany przez króla lub marszałka.</a:t>
            </a:r>
            <a:br>
              <a:rPr lang="pl-PL" altLang="pl-PL" dirty="0"/>
            </a:br>
            <a:r>
              <a:rPr lang="pl-PL" altLang="pl-PL" i="1" dirty="0"/>
              <a:t>Kompetencje sejmu:</a:t>
            </a:r>
            <a:r>
              <a:rPr lang="pl-PL" altLang="pl-PL" dirty="0"/>
              <a:t> uchwalanie prawa, nakładanie podatków, kontrolowanie innych władz i instytucji. Co 25 lat mógł zbierać się sejm </a:t>
            </a:r>
            <a:r>
              <a:rPr lang="pl-PL" altLang="pl-PL" dirty="0" err="1"/>
              <a:t>konstytucyjny-prawo</a:t>
            </a:r>
            <a:r>
              <a:rPr lang="pl-PL" altLang="pl-PL" dirty="0"/>
              <a:t> zmiany konstytucji. </a:t>
            </a:r>
          </a:p>
          <a:p>
            <a:pPr>
              <a:lnSpc>
                <a:spcPct val="80000"/>
              </a:lnSpc>
            </a:pPr>
            <a:r>
              <a:rPr lang="pl-PL" altLang="pl-PL" b="1" u="sng" dirty="0"/>
              <a:t>Władza wykonawcza</a:t>
            </a:r>
            <a:r>
              <a:rPr lang="pl-PL" altLang="pl-PL" dirty="0"/>
              <a:t> -król i Straż Praw (rząd), w skład której wchodzili: prymas, pięciu ministrów, pełnoletni następca tronu bez prawa głosu, marszałek sejmu. Straż Praw kierowała administracją, podlegały jej komisje (policji, spraw wewnętrznych, interesów zagranicznych, wojny i skarbu).</a:t>
            </a:r>
            <a:br>
              <a:rPr lang="pl-PL" altLang="pl-PL" dirty="0"/>
            </a:br>
            <a:r>
              <a:rPr lang="pl-PL" altLang="pl-PL" i="1" dirty="0"/>
              <a:t>Król</a:t>
            </a:r>
            <a:r>
              <a:rPr lang="pl-PL" altLang="pl-PL" dirty="0"/>
              <a:t> przewodniczący Straży, miał prawo nominacji biskupów, senatorów, ministrów, urzędników, oficerów; w razie wojny sprawował naczelne dowództwo nad wojskiem. Ministrowie, mieli obowiązek podpisywania każdego rozporządzenia własnoręcznie pod kontrolą Sejmu </a:t>
            </a:r>
          </a:p>
          <a:p>
            <a:pPr>
              <a:lnSpc>
                <a:spcPct val="80000"/>
              </a:lnSpc>
            </a:pPr>
            <a:r>
              <a:rPr lang="pl-PL" altLang="pl-PL" b="1" u="sng" dirty="0"/>
              <a:t>Władza sądownicza</a:t>
            </a:r>
            <a:r>
              <a:rPr lang="pl-PL" altLang="pl-PL" dirty="0"/>
              <a:t> -sądownictwo zostało usprawnione. Ministrowie i wyżsi urzędnicy odpowiadali przed specjalnym sądem sejmowym. Sądownictwo szlacheckie zostało poddane sądom ziemiańskim.</a:t>
            </a:r>
            <a:endParaRPr lang="pl-P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3BC71E-405E-45EB-9DB6-5B7AAE4EEAC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92131" y="2592280"/>
            <a:ext cx="4725938" cy="3198920"/>
          </a:xfrm>
        </p:spPr>
      </p:pic>
    </p:spTree>
    <p:extLst>
      <p:ext uri="{BB962C8B-B14F-4D97-AF65-F5344CB8AC3E}">
        <p14:creationId xmlns:p14="http://schemas.microsoft.com/office/powerpoint/2010/main" val="4279945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64D758-5DCE-4586-AC88-2015B9F49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Postanowienia Konstytucji 3 maja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554E6E-AAE9-4852-BCED-E61DFC29B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183907"/>
            <a:ext cx="10018713" cy="4758430"/>
          </a:xfrm>
        </p:spPr>
        <p:txBody>
          <a:bodyPr>
            <a:normAutofit fontScale="70000" lnSpcReduction="20000"/>
          </a:bodyPr>
          <a:lstStyle/>
          <a:p>
            <a:r>
              <a:rPr lang="pl-PL" altLang="pl-PL" b="1" dirty="0"/>
              <a:t>Religia: </a:t>
            </a:r>
            <a:r>
              <a:rPr lang="pl-PL" altLang="pl-PL" dirty="0"/>
              <a:t>Religia katolicka została utrzymana jako religia panująca a przejście na inne wyznanie miało być karane. Jednak zagwarantowano wolność wyznawcom innych religii i obrządków. </a:t>
            </a:r>
          </a:p>
          <a:p>
            <a:r>
              <a:rPr lang="pl-PL" altLang="pl-PL" b="1" dirty="0"/>
              <a:t>Szlachta ziemianie</a:t>
            </a:r>
            <a:r>
              <a:rPr lang="pl-PL" altLang="pl-PL" dirty="0"/>
              <a:t>: Potwierdzono prawa szlachty Zagwarantowano prawa własności, bezpieczeństwa, wolności Zobowiązano szlachtę do obrony Konstytucji i Rzeczypospolitej </a:t>
            </a:r>
          </a:p>
          <a:p>
            <a:r>
              <a:rPr lang="pl-PL" altLang="pl-PL" b="1" dirty="0"/>
              <a:t>Mieszczanie</a:t>
            </a:r>
            <a:r>
              <a:rPr lang="pl-PL" altLang="pl-PL" dirty="0"/>
              <a:t>: Zapewniono nietykalność osobistą (niemożliwość skazania bez wyroku sądowego) </a:t>
            </a:r>
          </a:p>
          <a:p>
            <a:r>
              <a:rPr lang="pl-PL" altLang="pl-PL" b="1" dirty="0"/>
              <a:t>Chłopi włościanie</a:t>
            </a:r>
            <a:r>
              <a:rPr lang="pl-PL" altLang="pl-PL" dirty="0"/>
              <a:t>: Chłopów otoczono opieką prawa i państwa. Zapewniono wolność osiedlania się i poruszania po kraju i za jego granice. </a:t>
            </a:r>
          </a:p>
          <a:p>
            <a:r>
              <a:rPr lang="pl-PL" altLang="pl-PL" b="1" dirty="0"/>
              <a:t>Rząd, czyli oznaczenie władz publicznych</a:t>
            </a:r>
            <a:r>
              <a:rPr lang="pl-PL" altLang="pl-PL" dirty="0"/>
              <a:t>: Wprowadzono trójpodział władzy. Rzeczpospolitą ogłoszono monarchią konstytucyjną. </a:t>
            </a:r>
          </a:p>
          <a:p>
            <a:r>
              <a:rPr lang="pl-PL" altLang="pl-PL" b="1" dirty="0"/>
              <a:t>Sejm</a:t>
            </a:r>
            <a:r>
              <a:rPr lang="pl-PL" altLang="pl-PL" dirty="0"/>
              <a:t>: Podzielono na dwie izby (poselską i senatorską) z kadencją 2 letnią. Zniesiono liberum weto konfederacje i wolną elekcję Posłowie i senatorowie mieli być gotowi do obrad w każdej chwili (tzw. Sejm Gotowy) Ustanowiono Sejm Konstytucyjny zwoływany co 25 lat mogący zmienić konstytucje. </a:t>
            </a:r>
          </a:p>
          <a:p>
            <a:r>
              <a:rPr lang="pl-PL" altLang="pl-PL" b="1" dirty="0"/>
              <a:t>Król i rząd</a:t>
            </a:r>
            <a:r>
              <a:rPr lang="pl-PL" altLang="pl-PL" dirty="0"/>
              <a:t>: Władza królewska miała być dziedziczna. W skład Straży Praw (rządu) wchodził król i pięciu ministrów. Ministrów powoływał król lecz zwolnić ich mógł jedynie Sejm. Król został głową Straży Praw. Król nie był odpowiedzialny prawnie ani konstytucyjnie ale jego decyzje wymagały akceptacji ministrów.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353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0BEB17-589C-4DF4-B46D-7DAA4018D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097" y="4119240"/>
            <a:ext cx="10348927" cy="2050742"/>
          </a:xfrm>
        </p:spPr>
        <p:txBody>
          <a:bodyPr>
            <a:normAutofit fontScale="90000"/>
          </a:bodyPr>
          <a:lstStyle/>
          <a:p>
            <a:r>
              <a:rPr lang="pl-PL" altLang="pl-PL" dirty="0"/>
              <a:t>Oryginalny manuskrypt Konstytucji 3 Maja </a:t>
            </a:r>
            <a:br>
              <a:rPr lang="pl-PL" altLang="pl-PL" dirty="0"/>
            </a:br>
            <a:r>
              <a:rPr lang="pl-PL" altLang="pl-PL" dirty="0"/>
              <a:t>Medale wybite z okazji uchwalenia konstytucji 3 maja</a:t>
            </a:r>
            <a:br>
              <a:rPr lang="pl-PL" altLang="pl-PL" dirty="0"/>
            </a:br>
            <a:br>
              <a:rPr lang="pl-PL" altLang="pl-PL" dirty="0"/>
            </a:br>
            <a:endParaRPr lang="pl-PL" dirty="0"/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6D228817-0073-43B5-8FCF-FB46B7CBB96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2078" y="177553"/>
            <a:ext cx="2441359" cy="3389815"/>
          </a:xfr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C3196C1A-FF31-4EC1-A072-6CCCB617013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3773" y="51380"/>
            <a:ext cx="2906096" cy="3515988"/>
          </a:xfrm>
        </p:spPr>
      </p:pic>
    </p:spTree>
    <p:extLst>
      <p:ext uri="{BB962C8B-B14F-4D97-AF65-F5344CB8AC3E}">
        <p14:creationId xmlns:p14="http://schemas.microsoft.com/office/powerpoint/2010/main" val="626534385"/>
      </p:ext>
    </p:extLst>
  </p:cSld>
  <p:clrMapOvr>
    <a:masterClrMapping/>
  </p:clrMapOvr>
  <p:transition spd="slow">
    <p:cove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">
  <a:themeElements>
    <a:clrScheme name="Paralaks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ks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TM03457496[[fn=Paralaksa]]</Template>
  <TotalTime>55</TotalTime>
  <Words>789</Words>
  <Application>Microsoft Office PowerPoint</Application>
  <PresentationFormat>Panoramiczny</PresentationFormat>
  <Paragraphs>32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3" baseType="lpstr">
      <vt:lpstr>Arial</vt:lpstr>
      <vt:lpstr>Corbel</vt:lpstr>
      <vt:lpstr>Paralaksa</vt:lpstr>
      <vt:lpstr>Konstytucja 3 maja (1791) </vt:lpstr>
      <vt:lpstr>Sytuacja międzynarodowa </vt:lpstr>
      <vt:lpstr>Historia</vt:lpstr>
      <vt:lpstr>Twórcy Konstytucji 3 maja</vt:lpstr>
      <vt:lpstr>Prezentacja programu PowerPoint</vt:lpstr>
      <vt:lpstr>Przyjęcie Konstytucji 3 maja sprowokowało wrogość sąsiadów Rzeczypospolitej Obojga Narodów. Podczas wojny w obronie konstytucji, Polska zdradzona przez swojego pruskiego sprzymierzeńca Fryderyka Wilhelma II została pokonana przez Imperium Rosyjskie Katarzyny Wielkiej, sprzymierzonej z konfederacją targowicką – spiskiem polskich magnatów przeciwnych reformom osłabiającym ich wpływy. Po utracie niepodległości w 1795 roku, przez 123 lata rozbiorów, przypominała o walce o niepodległość. Zdaniem dwóch współautorów, Ignacego Potockiego i Hugona Kołłątaja była "ostatnią wolą i testamentem gasnącej Ojczyzny".  </vt:lpstr>
      <vt:lpstr>Ustrój Rzeczypospolitej według Konstytucji 3 maja</vt:lpstr>
      <vt:lpstr>Postanowienia Konstytucji 3 maja</vt:lpstr>
      <vt:lpstr>Oryginalny manuskrypt Konstytucji 3 Maja  Medale wybite z okazji uchwalenia konstytucji 3 maja  </vt:lpstr>
      <vt:lpstr>Prezentacje wykonał: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Konstytucja 3 maja (1791) </dc:title>
  <dc:creator>Użytkownik systemu Windows</dc:creator>
  <cp:lastModifiedBy>Użytkownik systemu Windows</cp:lastModifiedBy>
  <cp:revision>8</cp:revision>
  <dcterms:created xsi:type="dcterms:W3CDTF">2020-04-27T10:39:41Z</dcterms:created>
  <dcterms:modified xsi:type="dcterms:W3CDTF">2020-04-27T11:40:10Z</dcterms:modified>
</cp:coreProperties>
</file>