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Default Extension="svg" ContentType="image/svg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8"/>
  </p:notesMasterIdLst>
  <p:sldIdLst>
    <p:sldId id="256" r:id="rId2"/>
    <p:sldId id="273" r:id="rId3"/>
    <p:sldId id="270" r:id="rId4"/>
    <p:sldId id="293" r:id="rId5"/>
    <p:sldId id="294" r:id="rId6"/>
    <p:sldId id="258" r:id="rId7"/>
    <p:sldId id="257" r:id="rId8"/>
    <p:sldId id="259" r:id="rId9"/>
    <p:sldId id="260" r:id="rId10"/>
    <p:sldId id="261" r:id="rId11"/>
    <p:sldId id="271" r:id="rId12"/>
    <p:sldId id="262" r:id="rId13"/>
    <p:sldId id="274" r:id="rId14"/>
    <p:sldId id="263" r:id="rId15"/>
    <p:sldId id="285" r:id="rId16"/>
    <p:sldId id="287" r:id="rId17"/>
    <p:sldId id="264" r:id="rId18"/>
    <p:sldId id="277" r:id="rId19"/>
    <p:sldId id="278" r:id="rId20"/>
    <p:sldId id="265" r:id="rId21"/>
    <p:sldId id="275" r:id="rId22"/>
    <p:sldId id="276" r:id="rId23"/>
    <p:sldId id="280" r:id="rId24"/>
    <p:sldId id="281" r:id="rId25"/>
    <p:sldId id="266" r:id="rId26"/>
    <p:sldId id="282" r:id="rId27"/>
    <p:sldId id="283" r:id="rId28"/>
    <p:sldId id="284" r:id="rId29"/>
    <p:sldId id="272" r:id="rId30"/>
    <p:sldId id="279" r:id="rId31"/>
    <p:sldId id="288" r:id="rId32"/>
    <p:sldId id="267" r:id="rId33"/>
    <p:sldId id="268" r:id="rId34"/>
    <p:sldId id="286" r:id="rId35"/>
    <p:sldId id="295" r:id="rId36"/>
    <p:sldId id="292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sia" initials="K" lastIdx="1" clrIdx="0">
    <p:extLst>
      <p:ext uri="{19B8F6BF-5375-455C-9EA6-DF929625EA0E}">
        <p15:presenceInfo xmlns:p15="http://schemas.microsoft.com/office/powerpoint/2012/main" xmlns="" userId="Kasi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99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-90" y="-7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svg"/><Relationship Id="rId1" Type="http://schemas.openxmlformats.org/officeDocument/2006/relationships/image" Target="../media/image5.png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9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svg"/><Relationship Id="rId1" Type="http://schemas.openxmlformats.org/officeDocument/2006/relationships/image" Target="../media/image10.png"/><Relationship Id="rId6" Type="http://schemas.openxmlformats.org/officeDocument/2006/relationships/image" Target="../media/image19.svg"/><Relationship Id="rId5" Type="http://schemas.openxmlformats.org/officeDocument/2006/relationships/image" Target="../media/image12.png"/><Relationship Id="rId4" Type="http://schemas.openxmlformats.org/officeDocument/2006/relationships/image" Target="../media/image17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svg"/><Relationship Id="rId1" Type="http://schemas.openxmlformats.org/officeDocument/2006/relationships/image" Target="../media/image13.png"/><Relationship Id="rId6" Type="http://schemas.openxmlformats.org/officeDocument/2006/relationships/image" Target="../media/image25.svg"/><Relationship Id="rId5" Type="http://schemas.openxmlformats.org/officeDocument/2006/relationships/image" Target="../media/image15.png"/><Relationship Id="rId4" Type="http://schemas.openxmlformats.org/officeDocument/2006/relationships/image" Target="../media/image23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5.svg"/><Relationship Id="rId1" Type="http://schemas.openxmlformats.org/officeDocument/2006/relationships/image" Target="../media/image16.png"/><Relationship Id="rId6" Type="http://schemas.openxmlformats.org/officeDocument/2006/relationships/image" Target="../media/image29.svg"/><Relationship Id="rId5" Type="http://schemas.openxmlformats.org/officeDocument/2006/relationships/image" Target="../media/image1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20.pn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43.svg"/><Relationship Id="rId2" Type="http://schemas.openxmlformats.org/officeDocument/2006/relationships/image" Target="../media/image35.svg"/><Relationship Id="rId1" Type="http://schemas.openxmlformats.org/officeDocument/2006/relationships/image" Target="../media/image21.png"/><Relationship Id="rId6" Type="http://schemas.openxmlformats.org/officeDocument/2006/relationships/image" Target="../media/image39.sv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openxmlformats.org/officeDocument/2006/relationships/image" Target="../media/image41.svg"/><Relationship Id="rId4" Type="http://schemas.openxmlformats.org/officeDocument/2006/relationships/image" Target="../media/image37.svg"/><Relationship Id="rId9" Type="http://schemas.openxmlformats.org/officeDocument/2006/relationships/image" Target="../media/image25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svg"/><Relationship Id="rId1" Type="http://schemas.openxmlformats.org/officeDocument/2006/relationships/image" Target="../media/image5.png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9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svg"/><Relationship Id="rId1" Type="http://schemas.openxmlformats.org/officeDocument/2006/relationships/image" Target="../media/image10.png"/><Relationship Id="rId6" Type="http://schemas.openxmlformats.org/officeDocument/2006/relationships/image" Target="../media/image19.svg"/><Relationship Id="rId5" Type="http://schemas.openxmlformats.org/officeDocument/2006/relationships/image" Target="../media/image12.png"/><Relationship Id="rId4" Type="http://schemas.openxmlformats.org/officeDocument/2006/relationships/image" Target="../media/image17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svg"/><Relationship Id="rId1" Type="http://schemas.openxmlformats.org/officeDocument/2006/relationships/image" Target="../media/image13.png"/><Relationship Id="rId6" Type="http://schemas.openxmlformats.org/officeDocument/2006/relationships/image" Target="../media/image25.svg"/><Relationship Id="rId5" Type="http://schemas.openxmlformats.org/officeDocument/2006/relationships/image" Target="../media/image15.png"/><Relationship Id="rId4" Type="http://schemas.openxmlformats.org/officeDocument/2006/relationships/image" Target="../media/image23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5.svg"/><Relationship Id="rId1" Type="http://schemas.openxmlformats.org/officeDocument/2006/relationships/image" Target="../media/image16.png"/><Relationship Id="rId6" Type="http://schemas.openxmlformats.org/officeDocument/2006/relationships/image" Target="../media/image29.svg"/><Relationship Id="rId5" Type="http://schemas.openxmlformats.org/officeDocument/2006/relationships/image" Target="../media/image1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20.pn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43.svg"/><Relationship Id="rId2" Type="http://schemas.openxmlformats.org/officeDocument/2006/relationships/image" Target="../media/image35.svg"/><Relationship Id="rId1" Type="http://schemas.openxmlformats.org/officeDocument/2006/relationships/image" Target="../media/image21.png"/><Relationship Id="rId6" Type="http://schemas.openxmlformats.org/officeDocument/2006/relationships/image" Target="../media/image39.sv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openxmlformats.org/officeDocument/2006/relationships/image" Target="../media/image41.svg"/><Relationship Id="rId4" Type="http://schemas.openxmlformats.org/officeDocument/2006/relationships/image" Target="../media/image37.svg"/><Relationship Id="rId9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0BDD83-EA02-477F-818E-2E9C12B41021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945F9AC-F4C0-4B6E-8087-9760D142ABA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l-PL" sz="3000" b="1" dirty="0">
              <a:solidFill>
                <a:schemeClr val="tx1"/>
              </a:solidFill>
            </a:rPr>
            <a:t>Telewizja kablowa?</a:t>
          </a:r>
          <a:endParaRPr lang="en-US" sz="3000" b="1" dirty="0">
            <a:solidFill>
              <a:schemeClr val="tx1"/>
            </a:solidFill>
          </a:endParaRPr>
        </a:p>
      </dgm:t>
    </dgm:pt>
    <dgm:pt modelId="{562D8862-F7D0-4CAE-88CB-E145B3876DC2}" type="parTrans" cxnId="{E9B44275-7A99-474F-99EB-06A3459CCB3E}">
      <dgm:prSet/>
      <dgm:spPr/>
      <dgm:t>
        <a:bodyPr/>
        <a:lstStyle/>
        <a:p>
          <a:endParaRPr lang="en-US"/>
        </a:p>
      </dgm:t>
    </dgm:pt>
    <dgm:pt modelId="{71AC4FC0-BE17-4188-9B4C-1AE567171286}" type="sibTrans" cxnId="{E9B44275-7A99-474F-99EB-06A3459CCB3E}">
      <dgm:prSet/>
      <dgm:spPr/>
      <dgm:t>
        <a:bodyPr/>
        <a:lstStyle/>
        <a:p>
          <a:endParaRPr lang="en-US"/>
        </a:p>
      </dgm:t>
    </dgm:pt>
    <dgm:pt modelId="{04D48737-2A6F-44D5-99C3-B9B6B64BB6C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l-PL" sz="3000" b="1" dirty="0"/>
            <a:t>Internet?</a:t>
          </a:r>
          <a:endParaRPr lang="en-US" sz="3000" b="1" dirty="0"/>
        </a:p>
      </dgm:t>
    </dgm:pt>
    <dgm:pt modelId="{82FCFF30-FC1F-4B7B-A793-7F5FEC9D9A2B}" type="parTrans" cxnId="{0AEE018F-CDE0-43E4-87B7-4EA6B1E72042}">
      <dgm:prSet/>
      <dgm:spPr/>
      <dgm:t>
        <a:bodyPr/>
        <a:lstStyle/>
        <a:p>
          <a:endParaRPr lang="en-US"/>
        </a:p>
      </dgm:t>
    </dgm:pt>
    <dgm:pt modelId="{C300853A-DC4B-4904-B67A-CB1CC3D0616F}" type="sibTrans" cxnId="{0AEE018F-CDE0-43E4-87B7-4EA6B1E72042}">
      <dgm:prSet/>
      <dgm:spPr/>
      <dgm:t>
        <a:bodyPr/>
        <a:lstStyle/>
        <a:p>
          <a:endParaRPr lang="en-US"/>
        </a:p>
      </dgm:t>
    </dgm:pt>
    <dgm:pt modelId="{8DB697A3-6E8B-42AC-B10B-E9B63CF110F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l-PL" sz="3000" b="1" dirty="0"/>
            <a:t>Telefon?</a:t>
          </a:r>
          <a:endParaRPr lang="en-US" sz="3000" b="1" dirty="0"/>
        </a:p>
      </dgm:t>
    </dgm:pt>
    <dgm:pt modelId="{1376D87D-A52E-430F-943B-FE4DBDEB6FC0}" type="parTrans" cxnId="{A0A09766-4EC8-4F2D-9313-75C85F423416}">
      <dgm:prSet/>
      <dgm:spPr/>
      <dgm:t>
        <a:bodyPr/>
        <a:lstStyle/>
        <a:p>
          <a:endParaRPr lang="en-US"/>
        </a:p>
      </dgm:t>
    </dgm:pt>
    <dgm:pt modelId="{FC36059C-DCE8-4A4E-831F-052A63802DAD}" type="sibTrans" cxnId="{A0A09766-4EC8-4F2D-9313-75C85F423416}">
      <dgm:prSet/>
      <dgm:spPr/>
      <dgm:t>
        <a:bodyPr/>
        <a:lstStyle/>
        <a:p>
          <a:endParaRPr lang="en-US"/>
        </a:p>
      </dgm:t>
    </dgm:pt>
    <dgm:pt modelId="{F069A470-6EA9-4243-B60C-8B09164ADBA3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1600" dirty="0"/>
        </a:p>
      </dgm:t>
    </dgm:pt>
    <dgm:pt modelId="{2A2D4942-4021-4F6D-B383-0786BAF1659E}" type="parTrans" cxnId="{B66F9D8B-295E-4C34-93CE-2715E18A757D}">
      <dgm:prSet/>
      <dgm:spPr/>
      <dgm:t>
        <a:bodyPr/>
        <a:lstStyle/>
        <a:p>
          <a:endParaRPr lang="en-US"/>
        </a:p>
      </dgm:t>
    </dgm:pt>
    <dgm:pt modelId="{1C542F10-38FE-4904-817E-D7169CFAB3E6}" type="sibTrans" cxnId="{B66F9D8B-295E-4C34-93CE-2715E18A757D}">
      <dgm:prSet/>
      <dgm:spPr/>
      <dgm:t>
        <a:bodyPr/>
        <a:lstStyle/>
        <a:p>
          <a:endParaRPr lang="en-US"/>
        </a:p>
      </dgm:t>
    </dgm:pt>
    <dgm:pt modelId="{AC1CE634-F74B-424C-99A2-C303C0EEB2BC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1600" dirty="0"/>
        </a:p>
      </dgm:t>
    </dgm:pt>
    <dgm:pt modelId="{7D01009A-23E4-4E67-97D5-C12CF7E9D423}" type="parTrans" cxnId="{F45EBB63-D367-423E-9E15-CA43CEBEFEA2}">
      <dgm:prSet/>
      <dgm:spPr/>
      <dgm:t>
        <a:bodyPr/>
        <a:lstStyle/>
        <a:p>
          <a:endParaRPr lang="en-US"/>
        </a:p>
      </dgm:t>
    </dgm:pt>
    <dgm:pt modelId="{0C661629-C184-443C-B9E9-44ECE94F4254}" type="sibTrans" cxnId="{F45EBB63-D367-423E-9E15-CA43CEBEFEA2}">
      <dgm:prSet/>
      <dgm:spPr/>
      <dgm:t>
        <a:bodyPr/>
        <a:lstStyle/>
        <a:p>
          <a:endParaRPr lang="en-US"/>
        </a:p>
      </dgm:t>
    </dgm:pt>
    <dgm:pt modelId="{C00DDD44-7837-4275-B1DD-F9DC13081047}" type="pres">
      <dgm:prSet presAssocID="{220BDD83-EA02-477F-818E-2E9C12B41021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0C4EFC39-BDD0-4560-8D29-3B11A1C90490}" type="pres">
      <dgm:prSet presAssocID="{1945F9AC-F4C0-4B6E-8087-9760D142ABA8}" presName="compNode" presStyleCnt="0"/>
      <dgm:spPr/>
    </dgm:pt>
    <dgm:pt modelId="{4CDE0B8C-7255-4423-9113-16E3A7A29032}" type="pres">
      <dgm:prSet presAssocID="{1945F9AC-F4C0-4B6E-8087-9760D142ABA8}" presName="iconRect" presStyleLbl="node1" presStyleIdx="0" presStyleCnt="5" custScaleX="146758" custScaleY="71278" custLinFactNeighborX="9119" custLinFactNeighborY="2443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Television"/>
        </a:ext>
      </dgm:extLst>
    </dgm:pt>
    <dgm:pt modelId="{7ADB39EF-74F5-4C3A-9F21-B51B5F31BC3E}" type="pres">
      <dgm:prSet presAssocID="{1945F9AC-F4C0-4B6E-8087-9760D142ABA8}" presName="spaceRect" presStyleCnt="0"/>
      <dgm:spPr/>
    </dgm:pt>
    <dgm:pt modelId="{861FA703-8B9F-41E4-8F24-962BC4A90111}" type="pres">
      <dgm:prSet presAssocID="{1945F9AC-F4C0-4B6E-8087-9760D142ABA8}" presName="textRect" presStyleLbl="revTx" presStyleIdx="0" presStyleCnt="5" custScaleY="61196">
        <dgm:presLayoutVars>
          <dgm:chMax val="1"/>
          <dgm:chPref val="1"/>
        </dgm:presLayoutVars>
      </dgm:prSet>
      <dgm:spPr/>
      <dgm:t>
        <a:bodyPr/>
        <a:lstStyle/>
        <a:p>
          <a:endParaRPr lang="pl-PL"/>
        </a:p>
      </dgm:t>
    </dgm:pt>
    <dgm:pt modelId="{18F5EAA8-6FDF-4711-A78A-71283C02AD70}" type="pres">
      <dgm:prSet presAssocID="{71AC4FC0-BE17-4188-9B4C-1AE567171286}" presName="sibTrans" presStyleCnt="0"/>
      <dgm:spPr/>
    </dgm:pt>
    <dgm:pt modelId="{EB9B5255-7A5A-4753-BCC7-1752A3A030FD}" type="pres">
      <dgm:prSet presAssocID="{04D48737-2A6F-44D5-99C3-B9B6B64BB6C6}" presName="compNode" presStyleCnt="0"/>
      <dgm:spPr/>
    </dgm:pt>
    <dgm:pt modelId="{91AF8FAC-C53C-4FD1-9115-0E32789070BB}" type="pres">
      <dgm:prSet presAssocID="{04D48737-2A6F-44D5-99C3-B9B6B64BB6C6}" presName="iconRect" presStyleLbl="node1" presStyleIdx="1" presStyleCnt="5" custScaleX="134196" custScaleY="129431" custLinFactNeighborX="-1851" custLinFactNeighborY="437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xmlns="" id="0" name="" descr="Wireless"/>
        </a:ext>
      </dgm:extLst>
    </dgm:pt>
    <dgm:pt modelId="{55E1B1A6-1357-4186-927C-FF97DFF8A40F}" type="pres">
      <dgm:prSet presAssocID="{04D48737-2A6F-44D5-99C3-B9B6B64BB6C6}" presName="spaceRect" presStyleCnt="0"/>
      <dgm:spPr/>
    </dgm:pt>
    <dgm:pt modelId="{2397C0C0-12E0-4AD0-B38F-61A54FA23DB0}" type="pres">
      <dgm:prSet presAssocID="{04D48737-2A6F-44D5-99C3-B9B6B64BB6C6}" presName="textRect" presStyleLbl="revTx" presStyleIdx="1" presStyleCnt="5" custScaleY="326672">
        <dgm:presLayoutVars>
          <dgm:chMax val="1"/>
          <dgm:chPref val="1"/>
        </dgm:presLayoutVars>
      </dgm:prSet>
      <dgm:spPr/>
      <dgm:t>
        <a:bodyPr/>
        <a:lstStyle/>
        <a:p>
          <a:endParaRPr lang="pl-PL"/>
        </a:p>
      </dgm:t>
    </dgm:pt>
    <dgm:pt modelId="{09D34782-8085-48FB-89CA-88CD35F71C0D}" type="pres">
      <dgm:prSet presAssocID="{C300853A-DC4B-4904-B67A-CB1CC3D0616F}" presName="sibTrans" presStyleCnt="0"/>
      <dgm:spPr/>
    </dgm:pt>
    <dgm:pt modelId="{D68FC12E-A4BA-4B18-8DF2-C4AC4A1D1EAA}" type="pres">
      <dgm:prSet presAssocID="{8DB697A3-6E8B-42AC-B10B-E9B63CF110F0}" presName="compNode" presStyleCnt="0"/>
      <dgm:spPr/>
    </dgm:pt>
    <dgm:pt modelId="{3593D656-8802-402B-BBC8-30B4F26F0A6C}" type="pres">
      <dgm:prSet presAssocID="{8DB697A3-6E8B-42AC-B10B-E9B63CF110F0}" presName="iconRect" presStyleLbl="node1" presStyleIdx="2" presStyleCnt="5" custScaleX="130307" custScaleY="129637" custLinFactNeighborX="-49520" custLinFactNeighborY="885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xmlns="" id="0" name="" descr="Speaker Phone"/>
        </a:ext>
      </dgm:extLst>
    </dgm:pt>
    <dgm:pt modelId="{9E2C359C-BCD7-4063-B10A-A8FD194B0C04}" type="pres">
      <dgm:prSet presAssocID="{8DB697A3-6E8B-42AC-B10B-E9B63CF110F0}" presName="spaceRect" presStyleCnt="0"/>
      <dgm:spPr/>
    </dgm:pt>
    <dgm:pt modelId="{5F22FF07-665E-4372-837A-8BEDC8DA31E4}" type="pres">
      <dgm:prSet presAssocID="{8DB697A3-6E8B-42AC-B10B-E9B63CF110F0}" presName="textRect" presStyleLbl="revTx" presStyleIdx="2" presStyleCnt="5" custScaleX="130509" custScaleY="810484">
        <dgm:presLayoutVars>
          <dgm:chMax val="1"/>
          <dgm:chPref val="1"/>
        </dgm:presLayoutVars>
      </dgm:prSet>
      <dgm:spPr/>
      <dgm:t>
        <a:bodyPr/>
        <a:lstStyle/>
        <a:p>
          <a:endParaRPr lang="pl-PL"/>
        </a:p>
      </dgm:t>
    </dgm:pt>
    <dgm:pt modelId="{E4466374-3CB1-4068-AED6-44F41A6A17DB}" type="pres">
      <dgm:prSet presAssocID="{FC36059C-DCE8-4A4E-831F-052A63802DAD}" presName="sibTrans" presStyleCnt="0"/>
      <dgm:spPr/>
    </dgm:pt>
    <dgm:pt modelId="{7934852E-9C9A-4091-956B-1AC5E22B8FCF}" type="pres">
      <dgm:prSet presAssocID="{F069A470-6EA9-4243-B60C-8B09164ADBA3}" presName="compNode" presStyleCnt="0"/>
      <dgm:spPr/>
    </dgm:pt>
    <dgm:pt modelId="{9F1892D9-BB5E-45EB-A40A-674781812006}" type="pres">
      <dgm:prSet presAssocID="{F069A470-6EA9-4243-B60C-8B09164ADBA3}" presName="iconRect" presStyleLbl="node1" presStyleIdx="3" presStyleCnt="5" custScaleX="55047" custScaleY="52089" custLinFactX="-100000" custLinFactY="25191" custLinFactNeighborX="-164862" custLinFactNeighborY="100000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xmlns="" id="0" name="" descr="Processor"/>
        </a:ext>
      </dgm:extLst>
    </dgm:pt>
    <dgm:pt modelId="{0709AA17-863F-43D8-ADCE-A29AD62A00F3}" type="pres">
      <dgm:prSet presAssocID="{F069A470-6EA9-4243-B60C-8B09164ADBA3}" presName="spaceRect" presStyleCnt="0"/>
      <dgm:spPr/>
    </dgm:pt>
    <dgm:pt modelId="{45082E3D-B215-4886-A549-184F2C9B1782}" type="pres">
      <dgm:prSet presAssocID="{F069A470-6EA9-4243-B60C-8B09164ADBA3}" presName="textRect" presStyleLbl="revTx" presStyleIdx="3" presStyleCnt="5" custScaleX="117131" custScaleY="412788">
        <dgm:presLayoutVars>
          <dgm:chMax val="1"/>
          <dgm:chPref val="1"/>
        </dgm:presLayoutVars>
      </dgm:prSet>
      <dgm:spPr/>
      <dgm:t>
        <a:bodyPr/>
        <a:lstStyle/>
        <a:p>
          <a:endParaRPr lang="pl-PL"/>
        </a:p>
      </dgm:t>
    </dgm:pt>
    <dgm:pt modelId="{E367CA7F-18D3-4937-AAB4-AD2C4DF52022}" type="pres">
      <dgm:prSet presAssocID="{1C542F10-38FE-4904-817E-D7169CFAB3E6}" presName="sibTrans" presStyleCnt="0"/>
      <dgm:spPr/>
    </dgm:pt>
    <dgm:pt modelId="{11C3EFE1-A370-412E-ACFF-923DA1455CD8}" type="pres">
      <dgm:prSet presAssocID="{AC1CE634-F74B-424C-99A2-C303C0EEB2BC}" presName="compNode" presStyleCnt="0"/>
      <dgm:spPr/>
    </dgm:pt>
    <dgm:pt modelId="{ECD21202-A5A4-431D-BBEE-688C7CD7433D}" type="pres">
      <dgm:prSet presAssocID="{AC1CE634-F74B-424C-99A2-C303C0EEB2BC}" presName="iconRect" presStyleLbl="node1" presStyleIdx="4" presStyleCnt="5" custScaleX="67076" custScaleY="34953" custLinFactX="-300000" custLinFactNeighborX="-308272" custLinFactNeighborY="-80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xmlns="" id="0" name="" descr="Wtyczka"/>
        </a:ext>
      </dgm:extLst>
    </dgm:pt>
    <dgm:pt modelId="{8BA2DFD0-ACEA-4D9B-A6FF-F5317D9A5076}" type="pres">
      <dgm:prSet presAssocID="{AC1CE634-F74B-424C-99A2-C303C0EEB2BC}" presName="spaceRect" presStyleCnt="0"/>
      <dgm:spPr/>
    </dgm:pt>
    <dgm:pt modelId="{2A4CFAAC-DEA8-40C2-833C-063A5F87B868}" type="pres">
      <dgm:prSet presAssocID="{AC1CE634-F74B-424C-99A2-C303C0EEB2BC}" presName="textRect" presStyleLbl="revTx" presStyleIdx="4" presStyleCnt="5" custScaleX="156938" custScaleY="150321" custLinFactNeighborY="4566">
        <dgm:presLayoutVars>
          <dgm:chMax val="1"/>
          <dgm:chPref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A0A09766-4EC8-4F2D-9313-75C85F423416}" srcId="{220BDD83-EA02-477F-818E-2E9C12B41021}" destId="{8DB697A3-6E8B-42AC-B10B-E9B63CF110F0}" srcOrd="2" destOrd="0" parTransId="{1376D87D-A52E-430F-943B-FE4DBDEB6FC0}" sibTransId="{FC36059C-DCE8-4A4E-831F-052A63802DAD}"/>
    <dgm:cxn modelId="{0AEE018F-CDE0-43E4-87B7-4EA6B1E72042}" srcId="{220BDD83-EA02-477F-818E-2E9C12B41021}" destId="{04D48737-2A6F-44D5-99C3-B9B6B64BB6C6}" srcOrd="1" destOrd="0" parTransId="{82FCFF30-FC1F-4B7B-A793-7F5FEC9D9A2B}" sibTransId="{C300853A-DC4B-4904-B67A-CB1CC3D0616F}"/>
    <dgm:cxn modelId="{F262009C-AA78-40A4-A275-EB667AAAFD77}" type="presOf" srcId="{AC1CE634-F74B-424C-99A2-C303C0EEB2BC}" destId="{2A4CFAAC-DEA8-40C2-833C-063A5F87B868}" srcOrd="0" destOrd="0" presId="urn:microsoft.com/office/officeart/2018/2/layout/IconLabelList"/>
    <dgm:cxn modelId="{8ED0E9C7-1BA0-41A8-BC38-0C5A8BB73AD5}" type="presOf" srcId="{F069A470-6EA9-4243-B60C-8B09164ADBA3}" destId="{45082E3D-B215-4886-A549-184F2C9B1782}" srcOrd="0" destOrd="0" presId="urn:microsoft.com/office/officeart/2018/2/layout/IconLabelList"/>
    <dgm:cxn modelId="{408BDCC3-E68E-4A2F-B453-D45022E1AB9D}" type="presOf" srcId="{8DB697A3-6E8B-42AC-B10B-E9B63CF110F0}" destId="{5F22FF07-665E-4372-837A-8BEDC8DA31E4}" srcOrd="0" destOrd="0" presId="urn:microsoft.com/office/officeart/2018/2/layout/IconLabelList"/>
    <dgm:cxn modelId="{B66F9D8B-295E-4C34-93CE-2715E18A757D}" srcId="{220BDD83-EA02-477F-818E-2E9C12B41021}" destId="{F069A470-6EA9-4243-B60C-8B09164ADBA3}" srcOrd="3" destOrd="0" parTransId="{2A2D4942-4021-4F6D-B383-0786BAF1659E}" sibTransId="{1C542F10-38FE-4904-817E-D7169CFAB3E6}"/>
    <dgm:cxn modelId="{D3E1AEC9-2AA6-4FD8-BFC3-4E8F98B919DE}" type="presOf" srcId="{220BDD83-EA02-477F-818E-2E9C12B41021}" destId="{C00DDD44-7837-4275-B1DD-F9DC13081047}" srcOrd="0" destOrd="0" presId="urn:microsoft.com/office/officeart/2018/2/layout/IconLabelList"/>
    <dgm:cxn modelId="{F45EBB63-D367-423E-9E15-CA43CEBEFEA2}" srcId="{220BDD83-EA02-477F-818E-2E9C12B41021}" destId="{AC1CE634-F74B-424C-99A2-C303C0EEB2BC}" srcOrd="4" destOrd="0" parTransId="{7D01009A-23E4-4E67-97D5-C12CF7E9D423}" sibTransId="{0C661629-C184-443C-B9E9-44ECE94F4254}"/>
    <dgm:cxn modelId="{C661C3A9-E506-466A-A029-DDD38353BE30}" type="presOf" srcId="{04D48737-2A6F-44D5-99C3-B9B6B64BB6C6}" destId="{2397C0C0-12E0-4AD0-B38F-61A54FA23DB0}" srcOrd="0" destOrd="0" presId="urn:microsoft.com/office/officeart/2018/2/layout/IconLabelList"/>
    <dgm:cxn modelId="{333A76E6-CB60-4741-8B9D-BF509DB2D1F6}" type="presOf" srcId="{1945F9AC-F4C0-4B6E-8087-9760D142ABA8}" destId="{861FA703-8B9F-41E4-8F24-962BC4A90111}" srcOrd="0" destOrd="0" presId="urn:microsoft.com/office/officeart/2018/2/layout/IconLabelList"/>
    <dgm:cxn modelId="{E9B44275-7A99-474F-99EB-06A3459CCB3E}" srcId="{220BDD83-EA02-477F-818E-2E9C12B41021}" destId="{1945F9AC-F4C0-4B6E-8087-9760D142ABA8}" srcOrd="0" destOrd="0" parTransId="{562D8862-F7D0-4CAE-88CB-E145B3876DC2}" sibTransId="{71AC4FC0-BE17-4188-9B4C-1AE567171286}"/>
    <dgm:cxn modelId="{1600C2C1-F03C-4F8F-AB18-82499018E899}" type="presParOf" srcId="{C00DDD44-7837-4275-B1DD-F9DC13081047}" destId="{0C4EFC39-BDD0-4560-8D29-3B11A1C90490}" srcOrd="0" destOrd="0" presId="urn:microsoft.com/office/officeart/2018/2/layout/IconLabelList"/>
    <dgm:cxn modelId="{E8C45653-479E-44CF-AFB0-82184A9D5C2A}" type="presParOf" srcId="{0C4EFC39-BDD0-4560-8D29-3B11A1C90490}" destId="{4CDE0B8C-7255-4423-9113-16E3A7A29032}" srcOrd="0" destOrd="0" presId="urn:microsoft.com/office/officeart/2018/2/layout/IconLabelList"/>
    <dgm:cxn modelId="{15A3E349-2412-4703-8BD8-67904A70B721}" type="presParOf" srcId="{0C4EFC39-BDD0-4560-8D29-3B11A1C90490}" destId="{7ADB39EF-74F5-4C3A-9F21-B51B5F31BC3E}" srcOrd="1" destOrd="0" presId="urn:microsoft.com/office/officeart/2018/2/layout/IconLabelList"/>
    <dgm:cxn modelId="{92FA96AE-5E55-44DE-B734-4830F7554378}" type="presParOf" srcId="{0C4EFC39-BDD0-4560-8D29-3B11A1C90490}" destId="{861FA703-8B9F-41E4-8F24-962BC4A90111}" srcOrd="2" destOrd="0" presId="urn:microsoft.com/office/officeart/2018/2/layout/IconLabelList"/>
    <dgm:cxn modelId="{94BAD74E-DFE4-4433-B9C6-002CC2BB18D1}" type="presParOf" srcId="{C00DDD44-7837-4275-B1DD-F9DC13081047}" destId="{18F5EAA8-6FDF-4711-A78A-71283C02AD70}" srcOrd="1" destOrd="0" presId="urn:microsoft.com/office/officeart/2018/2/layout/IconLabelList"/>
    <dgm:cxn modelId="{38DF4A4A-3FB5-4C8A-AB83-8C5D3C42F5B4}" type="presParOf" srcId="{C00DDD44-7837-4275-B1DD-F9DC13081047}" destId="{EB9B5255-7A5A-4753-BCC7-1752A3A030FD}" srcOrd="2" destOrd="0" presId="urn:microsoft.com/office/officeart/2018/2/layout/IconLabelList"/>
    <dgm:cxn modelId="{26889644-01F1-4887-9CEB-66EFD0ECFE90}" type="presParOf" srcId="{EB9B5255-7A5A-4753-BCC7-1752A3A030FD}" destId="{91AF8FAC-C53C-4FD1-9115-0E32789070BB}" srcOrd="0" destOrd="0" presId="urn:microsoft.com/office/officeart/2018/2/layout/IconLabelList"/>
    <dgm:cxn modelId="{7423ECBA-DBDC-47CA-A8EB-1567973F224E}" type="presParOf" srcId="{EB9B5255-7A5A-4753-BCC7-1752A3A030FD}" destId="{55E1B1A6-1357-4186-927C-FF97DFF8A40F}" srcOrd="1" destOrd="0" presId="urn:microsoft.com/office/officeart/2018/2/layout/IconLabelList"/>
    <dgm:cxn modelId="{4430D4EC-0556-42A4-99FC-53FC33B92768}" type="presParOf" srcId="{EB9B5255-7A5A-4753-BCC7-1752A3A030FD}" destId="{2397C0C0-12E0-4AD0-B38F-61A54FA23DB0}" srcOrd="2" destOrd="0" presId="urn:microsoft.com/office/officeart/2018/2/layout/IconLabelList"/>
    <dgm:cxn modelId="{9AF7D1C1-7B19-4E8A-B9CB-37BD137C0B7A}" type="presParOf" srcId="{C00DDD44-7837-4275-B1DD-F9DC13081047}" destId="{09D34782-8085-48FB-89CA-88CD35F71C0D}" srcOrd="3" destOrd="0" presId="urn:microsoft.com/office/officeart/2018/2/layout/IconLabelList"/>
    <dgm:cxn modelId="{FBDA29C6-EE6F-4A9B-A6C5-8E7BEEE87F08}" type="presParOf" srcId="{C00DDD44-7837-4275-B1DD-F9DC13081047}" destId="{D68FC12E-A4BA-4B18-8DF2-C4AC4A1D1EAA}" srcOrd="4" destOrd="0" presId="urn:microsoft.com/office/officeart/2018/2/layout/IconLabelList"/>
    <dgm:cxn modelId="{37B69FD1-58F5-4A0D-859B-F09D33D3C20D}" type="presParOf" srcId="{D68FC12E-A4BA-4B18-8DF2-C4AC4A1D1EAA}" destId="{3593D656-8802-402B-BBC8-30B4F26F0A6C}" srcOrd="0" destOrd="0" presId="urn:microsoft.com/office/officeart/2018/2/layout/IconLabelList"/>
    <dgm:cxn modelId="{8500FD44-B2D4-4C40-B71D-4581E68C9A0B}" type="presParOf" srcId="{D68FC12E-A4BA-4B18-8DF2-C4AC4A1D1EAA}" destId="{9E2C359C-BCD7-4063-B10A-A8FD194B0C04}" srcOrd="1" destOrd="0" presId="urn:microsoft.com/office/officeart/2018/2/layout/IconLabelList"/>
    <dgm:cxn modelId="{6A60BE98-E491-4266-A978-B62F22070CD9}" type="presParOf" srcId="{D68FC12E-A4BA-4B18-8DF2-C4AC4A1D1EAA}" destId="{5F22FF07-665E-4372-837A-8BEDC8DA31E4}" srcOrd="2" destOrd="0" presId="urn:microsoft.com/office/officeart/2018/2/layout/IconLabelList"/>
    <dgm:cxn modelId="{87762CA4-317E-40A3-B606-8C6168910DF7}" type="presParOf" srcId="{C00DDD44-7837-4275-B1DD-F9DC13081047}" destId="{E4466374-3CB1-4068-AED6-44F41A6A17DB}" srcOrd="5" destOrd="0" presId="urn:microsoft.com/office/officeart/2018/2/layout/IconLabelList"/>
    <dgm:cxn modelId="{904E2E65-CCC5-487E-8DFB-5409AE664C5A}" type="presParOf" srcId="{C00DDD44-7837-4275-B1DD-F9DC13081047}" destId="{7934852E-9C9A-4091-956B-1AC5E22B8FCF}" srcOrd="6" destOrd="0" presId="urn:microsoft.com/office/officeart/2018/2/layout/IconLabelList"/>
    <dgm:cxn modelId="{71CB49F7-A94D-448B-A1FE-2B53DD087123}" type="presParOf" srcId="{7934852E-9C9A-4091-956B-1AC5E22B8FCF}" destId="{9F1892D9-BB5E-45EB-A40A-674781812006}" srcOrd="0" destOrd="0" presId="urn:microsoft.com/office/officeart/2018/2/layout/IconLabelList"/>
    <dgm:cxn modelId="{BB95AE4A-F898-4597-B2B9-BC0212F899AF}" type="presParOf" srcId="{7934852E-9C9A-4091-956B-1AC5E22B8FCF}" destId="{0709AA17-863F-43D8-ADCE-A29AD62A00F3}" srcOrd="1" destOrd="0" presId="urn:microsoft.com/office/officeart/2018/2/layout/IconLabelList"/>
    <dgm:cxn modelId="{FD140D3F-A148-4C18-B363-6B2FED866368}" type="presParOf" srcId="{7934852E-9C9A-4091-956B-1AC5E22B8FCF}" destId="{45082E3D-B215-4886-A549-184F2C9B1782}" srcOrd="2" destOrd="0" presId="urn:microsoft.com/office/officeart/2018/2/layout/IconLabelList"/>
    <dgm:cxn modelId="{D800CFAD-36DE-404C-B1FF-9A95BB3774B6}" type="presParOf" srcId="{C00DDD44-7837-4275-B1DD-F9DC13081047}" destId="{E367CA7F-18D3-4937-AAB4-AD2C4DF52022}" srcOrd="7" destOrd="0" presId="urn:microsoft.com/office/officeart/2018/2/layout/IconLabelList"/>
    <dgm:cxn modelId="{3B453344-89A8-4870-9A53-6C49146BE73A}" type="presParOf" srcId="{C00DDD44-7837-4275-B1DD-F9DC13081047}" destId="{11C3EFE1-A370-412E-ACFF-923DA1455CD8}" srcOrd="8" destOrd="0" presId="urn:microsoft.com/office/officeart/2018/2/layout/IconLabelList"/>
    <dgm:cxn modelId="{C72C5C72-C2B8-43E4-A165-186DADF553FB}" type="presParOf" srcId="{11C3EFE1-A370-412E-ACFF-923DA1455CD8}" destId="{ECD21202-A5A4-431D-BBEE-688C7CD7433D}" srcOrd="0" destOrd="0" presId="urn:microsoft.com/office/officeart/2018/2/layout/IconLabelList"/>
    <dgm:cxn modelId="{C220FAA1-536B-4AD5-BCFD-A6585ED926BC}" type="presParOf" srcId="{11C3EFE1-A370-412E-ACFF-923DA1455CD8}" destId="{8BA2DFD0-ACEA-4D9B-A6FF-F5317D9A5076}" srcOrd="1" destOrd="0" presId="urn:microsoft.com/office/officeart/2018/2/layout/IconLabelList"/>
    <dgm:cxn modelId="{8981A918-3FFC-4300-BB77-759DF3EDC4F3}" type="presParOf" srcId="{11C3EFE1-A370-412E-ACFF-923DA1455CD8}" destId="{2A4CFAAC-DEA8-40C2-833C-063A5F87B868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CD20D3-0988-41CE-9AB2-FEA8183F3C93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07B920C-02BE-49D1-9260-7CE3C9038D30}">
      <dgm:prSet custT="1"/>
      <dgm:spPr/>
      <dgm:t>
        <a:bodyPr/>
        <a:lstStyle/>
        <a:p>
          <a:r>
            <a:rPr lang="pl-PL" sz="2400" b="1" dirty="0">
              <a:solidFill>
                <a:schemeClr val="bg2">
                  <a:lumMod val="50000"/>
                </a:schemeClr>
              </a:solidFill>
            </a:rPr>
            <a:t>Na tym przedmiocie nauczysz się: </a:t>
          </a:r>
          <a:endParaRPr lang="en-US" sz="2400" b="1" dirty="0">
            <a:solidFill>
              <a:schemeClr val="bg2">
                <a:lumMod val="50000"/>
              </a:schemeClr>
            </a:solidFill>
          </a:endParaRPr>
        </a:p>
      </dgm:t>
    </dgm:pt>
    <dgm:pt modelId="{7796C2EB-4697-4969-96C4-797720AA3739}" type="parTrans" cxnId="{0014B3A8-242F-4729-8285-0701E1480A18}">
      <dgm:prSet/>
      <dgm:spPr/>
      <dgm:t>
        <a:bodyPr/>
        <a:lstStyle/>
        <a:p>
          <a:endParaRPr lang="en-US"/>
        </a:p>
      </dgm:t>
    </dgm:pt>
    <dgm:pt modelId="{18D7A9D8-2BAD-4001-9DA2-5A6A7075FC85}" type="sibTrans" cxnId="{0014B3A8-242F-4729-8285-0701E1480A18}">
      <dgm:prSet/>
      <dgm:spPr/>
      <dgm:t>
        <a:bodyPr/>
        <a:lstStyle/>
        <a:p>
          <a:endParaRPr lang="en-US"/>
        </a:p>
      </dgm:t>
    </dgm:pt>
    <dgm:pt modelId="{646C5157-7A1C-412E-969F-6B07CF2927C6}">
      <dgm:prSet/>
      <dgm:spPr/>
      <dgm:t>
        <a:bodyPr/>
        <a:lstStyle/>
        <a:p>
          <a:r>
            <a:rPr lang="pl-PL" dirty="0" smtClean="0">
              <a:solidFill>
                <a:srgbClr val="009999"/>
              </a:solidFill>
            </a:rPr>
            <a:t>pracy </a:t>
          </a:r>
          <a:r>
            <a:rPr lang="pl-PL" dirty="0">
              <a:solidFill>
                <a:srgbClr val="009999"/>
              </a:solidFill>
            </a:rPr>
            <a:t>w zespole </a:t>
          </a:r>
          <a:endParaRPr lang="en-US" dirty="0">
            <a:solidFill>
              <a:srgbClr val="009999"/>
            </a:solidFill>
          </a:endParaRPr>
        </a:p>
      </dgm:t>
    </dgm:pt>
    <dgm:pt modelId="{2CF2F596-56F5-4B68-8E62-64A959CE1931}" type="parTrans" cxnId="{A87A79D7-2F84-4076-8FF8-E5A125E64A08}">
      <dgm:prSet/>
      <dgm:spPr/>
      <dgm:t>
        <a:bodyPr/>
        <a:lstStyle/>
        <a:p>
          <a:endParaRPr lang="en-US"/>
        </a:p>
      </dgm:t>
    </dgm:pt>
    <dgm:pt modelId="{AEEE2CD0-E7ED-4BA0-9B4B-2B0B559AC681}" type="sibTrans" cxnId="{A87A79D7-2F84-4076-8FF8-E5A125E64A08}">
      <dgm:prSet/>
      <dgm:spPr/>
      <dgm:t>
        <a:bodyPr/>
        <a:lstStyle/>
        <a:p>
          <a:endParaRPr lang="en-US"/>
        </a:p>
      </dgm:t>
    </dgm:pt>
    <dgm:pt modelId="{E9F71468-3DF0-4311-A56E-5908B38D7DB0}">
      <dgm:prSet/>
      <dgm:spPr/>
      <dgm:t>
        <a:bodyPr/>
        <a:lstStyle/>
        <a:p>
          <a:r>
            <a:rPr lang="pl-PL" dirty="0">
              <a:solidFill>
                <a:srgbClr val="009999"/>
              </a:solidFill>
            </a:rPr>
            <a:t>podstaw etyki zawodowej</a:t>
          </a:r>
          <a:endParaRPr lang="en-US" dirty="0">
            <a:solidFill>
              <a:srgbClr val="009999"/>
            </a:solidFill>
          </a:endParaRPr>
        </a:p>
      </dgm:t>
    </dgm:pt>
    <dgm:pt modelId="{F9063AD8-5670-4BE1-A922-5A3404F286EE}" type="parTrans" cxnId="{0F5D2A41-F067-460C-A9DD-F95F3FD595EE}">
      <dgm:prSet/>
      <dgm:spPr/>
      <dgm:t>
        <a:bodyPr/>
        <a:lstStyle/>
        <a:p>
          <a:endParaRPr lang="en-US"/>
        </a:p>
      </dgm:t>
    </dgm:pt>
    <dgm:pt modelId="{B0796FF4-58B0-42EA-85FD-51F95FD21B7C}" type="sibTrans" cxnId="{0F5D2A41-F067-460C-A9DD-F95F3FD595EE}">
      <dgm:prSet/>
      <dgm:spPr/>
      <dgm:t>
        <a:bodyPr/>
        <a:lstStyle/>
        <a:p>
          <a:endParaRPr lang="en-US"/>
        </a:p>
      </dgm:t>
    </dgm:pt>
    <dgm:pt modelId="{DD9B0DD8-A03B-430C-80AD-F08D847B1C35}">
      <dgm:prSet/>
      <dgm:spPr/>
      <dgm:t>
        <a:bodyPr/>
        <a:lstStyle/>
        <a:p>
          <a:r>
            <a:rPr lang="pl-PL" dirty="0" smtClean="0">
              <a:solidFill>
                <a:srgbClr val="009999"/>
              </a:solidFill>
            </a:rPr>
            <a:t>przydziału </a:t>
          </a:r>
          <a:r>
            <a:rPr lang="pl-PL" dirty="0">
              <a:solidFill>
                <a:srgbClr val="009999"/>
              </a:solidFill>
            </a:rPr>
            <a:t>funkcje członkom grupy </a:t>
          </a:r>
          <a:endParaRPr lang="en-US" dirty="0">
            <a:solidFill>
              <a:srgbClr val="009999"/>
            </a:solidFill>
          </a:endParaRPr>
        </a:p>
      </dgm:t>
    </dgm:pt>
    <dgm:pt modelId="{F040F9EB-6901-4D5B-B88F-99F67C415896}" type="parTrans" cxnId="{055FFCEB-D0F4-4003-8626-0A8D8A108420}">
      <dgm:prSet/>
      <dgm:spPr/>
      <dgm:t>
        <a:bodyPr/>
        <a:lstStyle/>
        <a:p>
          <a:endParaRPr lang="en-US"/>
        </a:p>
      </dgm:t>
    </dgm:pt>
    <dgm:pt modelId="{F61AB639-510B-472D-BF77-42E272358B29}" type="sibTrans" cxnId="{055FFCEB-D0F4-4003-8626-0A8D8A108420}">
      <dgm:prSet/>
      <dgm:spPr/>
      <dgm:t>
        <a:bodyPr/>
        <a:lstStyle/>
        <a:p>
          <a:endParaRPr lang="en-US"/>
        </a:p>
      </dgm:t>
    </dgm:pt>
    <dgm:pt modelId="{427728A2-CA96-47F8-99E7-50F6E08C69C4}">
      <dgm:prSet/>
      <dgm:spPr/>
      <dgm:t>
        <a:bodyPr/>
        <a:lstStyle/>
        <a:p>
          <a:r>
            <a:rPr lang="pl-PL" dirty="0" smtClean="0">
              <a:solidFill>
                <a:srgbClr val="009999"/>
              </a:solidFill>
            </a:rPr>
            <a:t>określania </a:t>
          </a:r>
          <a:r>
            <a:rPr lang="pl-PL">
              <a:solidFill>
                <a:srgbClr val="009999"/>
              </a:solidFill>
            </a:rPr>
            <a:t>i </a:t>
          </a:r>
          <a:r>
            <a:rPr lang="pl-PL" smtClean="0">
              <a:solidFill>
                <a:srgbClr val="009999"/>
              </a:solidFill>
            </a:rPr>
            <a:t>egzekwowania czasu </a:t>
          </a:r>
          <a:r>
            <a:rPr lang="pl-PL" dirty="0">
              <a:solidFill>
                <a:srgbClr val="009999"/>
              </a:solidFill>
            </a:rPr>
            <a:t>wykonywania zadań</a:t>
          </a:r>
          <a:endParaRPr lang="en-US" dirty="0">
            <a:solidFill>
              <a:srgbClr val="009999"/>
            </a:solidFill>
          </a:endParaRPr>
        </a:p>
      </dgm:t>
    </dgm:pt>
    <dgm:pt modelId="{0CA39DA4-7BA4-40DE-8FEB-2C7E562C36EE}" type="parTrans" cxnId="{70522F84-3A59-4B2D-939F-A02BC616F05C}">
      <dgm:prSet/>
      <dgm:spPr/>
      <dgm:t>
        <a:bodyPr/>
        <a:lstStyle/>
        <a:p>
          <a:endParaRPr lang="en-US"/>
        </a:p>
      </dgm:t>
    </dgm:pt>
    <dgm:pt modelId="{22285EBE-05B6-4384-B2A2-0D22034B381E}" type="sibTrans" cxnId="{70522F84-3A59-4B2D-939F-A02BC616F05C}">
      <dgm:prSet/>
      <dgm:spPr/>
      <dgm:t>
        <a:bodyPr/>
        <a:lstStyle/>
        <a:p>
          <a:endParaRPr lang="en-US"/>
        </a:p>
      </dgm:t>
    </dgm:pt>
    <dgm:pt modelId="{3EA590B2-32F7-4AA3-80DF-37A144D8FCF2}">
      <dgm:prSet/>
      <dgm:spPr/>
      <dgm:t>
        <a:bodyPr/>
        <a:lstStyle/>
        <a:p>
          <a:r>
            <a:rPr lang="pl-PL" dirty="0">
              <a:solidFill>
                <a:schemeClr val="bg2">
                  <a:lumMod val="50000"/>
                </a:schemeClr>
              </a:solidFill>
            </a:rPr>
            <a:t>Będziesz umiał przewidzieć skutki i konsekwencje działań</a:t>
          </a:r>
          <a:endParaRPr lang="en-US" dirty="0">
            <a:solidFill>
              <a:schemeClr val="bg2">
                <a:lumMod val="50000"/>
              </a:schemeClr>
            </a:solidFill>
          </a:endParaRPr>
        </a:p>
      </dgm:t>
    </dgm:pt>
    <dgm:pt modelId="{2BACC99A-3145-4D8C-80F9-13EC4BB33E12}" type="parTrans" cxnId="{84FF0A35-79DB-466B-8CE7-50E5341B0D39}">
      <dgm:prSet/>
      <dgm:spPr/>
      <dgm:t>
        <a:bodyPr/>
        <a:lstStyle/>
        <a:p>
          <a:endParaRPr lang="en-US"/>
        </a:p>
      </dgm:t>
    </dgm:pt>
    <dgm:pt modelId="{CFAF76A2-10E7-4772-9F48-9DAB5E25C508}" type="sibTrans" cxnId="{84FF0A35-79DB-466B-8CE7-50E5341B0D39}">
      <dgm:prSet/>
      <dgm:spPr/>
      <dgm:t>
        <a:bodyPr/>
        <a:lstStyle/>
        <a:p>
          <a:endParaRPr lang="en-US"/>
        </a:p>
      </dgm:t>
    </dgm:pt>
    <dgm:pt modelId="{33CFBE20-29B0-496A-9236-934C07969D5D}">
      <dgm:prSet/>
      <dgm:spPr/>
      <dgm:t>
        <a:bodyPr/>
        <a:lstStyle/>
        <a:p>
          <a:r>
            <a:rPr lang="pl-PL" dirty="0">
              <a:solidFill>
                <a:schemeClr val="bg2">
                  <a:lumMod val="50000"/>
                </a:schemeClr>
              </a:solidFill>
            </a:rPr>
            <a:t>Popracujesz nad kreatywnością i otwartością na zmiany</a:t>
          </a:r>
          <a:endParaRPr lang="en-US" dirty="0">
            <a:solidFill>
              <a:schemeClr val="bg2">
                <a:lumMod val="50000"/>
              </a:schemeClr>
            </a:solidFill>
          </a:endParaRPr>
        </a:p>
      </dgm:t>
    </dgm:pt>
    <dgm:pt modelId="{177B428A-BA79-4E65-B5D9-1FEF66253E46}" type="parTrans" cxnId="{03CE2D8C-3B13-4556-AEE7-AE1851526292}">
      <dgm:prSet/>
      <dgm:spPr/>
      <dgm:t>
        <a:bodyPr/>
        <a:lstStyle/>
        <a:p>
          <a:endParaRPr lang="en-US"/>
        </a:p>
      </dgm:t>
    </dgm:pt>
    <dgm:pt modelId="{8F6C938A-FD4B-4362-BC31-797669B1DB44}" type="sibTrans" cxnId="{03CE2D8C-3B13-4556-AEE7-AE1851526292}">
      <dgm:prSet/>
      <dgm:spPr/>
      <dgm:t>
        <a:bodyPr/>
        <a:lstStyle/>
        <a:p>
          <a:endParaRPr lang="en-US"/>
        </a:p>
      </dgm:t>
    </dgm:pt>
    <dgm:pt modelId="{68C7960F-602B-4196-A8DE-BFA1CE45465C}">
      <dgm:prSet/>
      <dgm:spPr/>
      <dgm:t>
        <a:bodyPr/>
        <a:lstStyle/>
        <a:p>
          <a:r>
            <a:rPr lang="pl-PL" dirty="0">
              <a:solidFill>
                <a:schemeClr val="bg2">
                  <a:lumMod val="50000"/>
                </a:schemeClr>
              </a:solidFill>
            </a:rPr>
            <a:t>Poznasz techniki radzenia sobie ze stresem</a:t>
          </a:r>
          <a:endParaRPr lang="en-US" dirty="0">
            <a:solidFill>
              <a:schemeClr val="bg2">
                <a:lumMod val="50000"/>
              </a:schemeClr>
            </a:solidFill>
          </a:endParaRPr>
        </a:p>
      </dgm:t>
    </dgm:pt>
    <dgm:pt modelId="{2BA45875-A174-4011-BC6B-255B4A9B8011}" type="parTrans" cxnId="{66351E2A-3A8F-4563-8F74-7846089C1C39}">
      <dgm:prSet/>
      <dgm:spPr/>
      <dgm:t>
        <a:bodyPr/>
        <a:lstStyle/>
        <a:p>
          <a:endParaRPr lang="en-US"/>
        </a:p>
      </dgm:t>
    </dgm:pt>
    <dgm:pt modelId="{72DC1C25-EC6A-4F33-8232-F85F94A7223C}" type="sibTrans" cxnId="{66351E2A-3A8F-4563-8F74-7846089C1C39}">
      <dgm:prSet/>
      <dgm:spPr/>
      <dgm:t>
        <a:bodyPr/>
        <a:lstStyle/>
        <a:p>
          <a:endParaRPr lang="en-US"/>
        </a:p>
      </dgm:t>
    </dgm:pt>
    <dgm:pt modelId="{28952F9F-AFF7-479F-8EBC-6A4FAAF5D809}">
      <dgm:prSet/>
      <dgm:spPr/>
      <dgm:t>
        <a:bodyPr/>
        <a:lstStyle/>
        <a:p>
          <a:r>
            <a:rPr lang="pl-PL" dirty="0">
              <a:solidFill>
                <a:schemeClr val="bg2">
                  <a:lumMod val="50000"/>
                </a:schemeClr>
              </a:solidFill>
            </a:rPr>
            <a:t>Przećwiczysz prowadzenie dyskusji i negocjacji</a:t>
          </a:r>
          <a:endParaRPr lang="en-US" dirty="0">
            <a:solidFill>
              <a:schemeClr val="bg2">
                <a:lumMod val="50000"/>
              </a:schemeClr>
            </a:solidFill>
          </a:endParaRPr>
        </a:p>
      </dgm:t>
    </dgm:pt>
    <dgm:pt modelId="{9C6B5F23-1E0A-4618-B6AD-3A4531960BB2}" type="parTrans" cxnId="{4827262F-A1A1-476A-9AEC-B1B276ACC803}">
      <dgm:prSet/>
      <dgm:spPr/>
      <dgm:t>
        <a:bodyPr/>
        <a:lstStyle/>
        <a:p>
          <a:endParaRPr lang="en-US"/>
        </a:p>
      </dgm:t>
    </dgm:pt>
    <dgm:pt modelId="{FA028C2B-5C13-4D5C-81ED-97B27FDC9F11}" type="sibTrans" cxnId="{4827262F-A1A1-476A-9AEC-B1B276ACC803}">
      <dgm:prSet/>
      <dgm:spPr/>
      <dgm:t>
        <a:bodyPr/>
        <a:lstStyle/>
        <a:p>
          <a:endParaRPr lang="en-US"/>
        </a:p>
      </dgm:t>
    </dgm:pt>
    <dgm:pt modelId="{DCAC5F31-6CF8-43E6-B774-87F895A5519B}" type="pres">
      <dgm:prSet presAssocID="{85CD20D3-0988-41CE-9AB2-FEA8183F3C93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pl-PL"/>
        </a:p>
      </dgm:t>
    </dgm:pt>
    <dgm:pt modelId="{323999C8-31F4-4617-B38A-DBFB8D0C84A4}" type="pres">
      <dgm:prSet presAssocID="{707B920C-02BE-49D1-9260-7CE3C9038D30}" presName="thickLine" presStyleLbl="alignNode1" presStyleIdx="0" presStyleCnt="9"/>
      <dgm:spPr/>
    </dgm:pt>
    <dgm:pt modelId="{7BB08592-42F8-4D5B-B941-109263B1C804}" type="pres">
      <dgm:prSet presAssocID="{707B920C-02BE-49D1-9260-7CE3C9038D30}" presName="horz1" presStyleCnt="0"/>
      <dgm:spPr/>
    </dgm:pt>
    <dgm:pt modelId="{297B524A-4BF7-42C5-B048-E39DA726175F}" type="pres">
      <dgm:prSet presAssocID="{707B920C-02BE-49D1-9260-7CE3C9038D30}" presName="tx1" presStyleLbl="revTx" presStyleIdx="0" presStyleCnt="9"/>
      <dgm:spPr/>
      <dgm:t>
        <a:bodyPr/>
        <a:lstStyle/>
        <a:p>
          <a:endParaRPr lang="pl-PL"/>
        </a:p>
      </dgm:t>
    </dgm:pt>
    <dgm:pt modelId="{F4E2B80F-62BF-4CCC-8417-0220870585CF}" type="pres">
      <dgm:prSet presAssocID="{707B920C-02BE-49D1-9260-7CE3C9038D30}" presName="vert1" presStyleCnt="0"/>
      <dgm:spPr/>
    </dgm:pt>
    <dgm:pt modelId="{760DECFB-C70D-4B85-B3C9-986C2FF48DF5}" type="pres">
      <dgm:prSet presAssocID="{646C5157-7A1C-412E-969F-6B07CF2927C6}" presName="thickLine" presStyleLbl="alignNode1" presStyleIdx="1" presStyleCnt="9"/>
      <dgm:spPr/>
    </dgm:pt>
    <dgm:pt modelId="{7441FB8D-28D7-46F0-94F2-4357C08C7E08}" type="pres">
      <dgm:prSet presAssocID="{646C5157-7A1C-412E-969F-6B07CF2927C6}" presName="horz1" presStyleCnt="0"/>
      <dgm:spPr/>
    </dgm:pt>
    <dgm:pt modelId="{06B7F3BE-87E3-478B-916D-55E187C2E0C9}" type="pres">
      <dgm:prSet presAssocID="{646C5157-7A1C-412E-969F-6B07CF2927C6}" presName="tx1" presStyleLbl="revTx" presStyleIdx="1" presStyleCnt="9"/>
      <dgm:spPr/>
      <dgm:t>
        <a:bodyPr/>
        <a:lstStyle/>
        <a:p>
          <a:endParaRPr lang="pl-PL"/>
        </a:p>
      </dgm:t>
    </dgm:pt>
    <dgm:pt modelId="{DC5B449F-2FD6-4BEE-A16B-51489FAFE8E9}" type="pres">
      <dgm:prSet presAssocID="{646C5157-7A1C-412E-969F-6B07CF2927C6}" presName="vert1" presStyleCnt="0"/>
      <dgm:spPr/>
    </dgm:pt>
    <dgm:pt modelId="{C74FCA4C-3D30-40DF-82B5-3E8263D37792}" type="pres">
      <dgm:prSet presAssocID="{E9F71468-3DF0-4311-A56E-5908B38D7DB0}" presName="thickLine" presStyleLbl="alignNode1" presStyleIdx="2" presStyleCnt="9"/>
      <dgm:spPr/>
    </dgm:pt>
    <dgm:pt modelId="{A0EF1F68-6113-44E9-9A22-E1D2365A4DAC}" type="pres">
      <dgm:prSet presAssocID="{E9F71468-3DF0-4311-A56E-5908B38D7DB0}" presName="horz1" presStyleCnt="0"/>
      <dgm:spPr/>
    </dgm:pt>
    <dgm:pt modelId="{EAC9F7AC-57CE-4FC6-AFE3-DD66A5EB00B0}" type="pres">
      <dgm:prSet presAssocID="{E9F71468-3DF0-4311-A56E-5908B38D7DB0}" presName="tx1" presStyleLbl="revTx" presStyleIdx="2" presStyleCnt="9"/>
      <dgm:spPr/>
      <dgm:t>
        <a:bodyPr/>
        <a:lstStyle/>
        <a:p>
          <a:endParaRPr lang="pl-PL"/>
        </a:p>
      </dgm:t>
    </dgm:pt>
    <dgm:pt modelId="{8F174563-51A1-47B4-91BE-361EFEAA7C7E}" type="pres">
      <dgm:prSet presAssocID="{E9F71468-3DF0-4311-A56E-5908B38D7DB0}" presName="vert1" presStyleCnt="0"/>
      <dgm:spPr/>
    </dgm:pt>
    <dgm:pt modelId="{AAFC16B0-5CBC-4A60-BC49-179EDBC54BCE}" type="pres">
      <dgm:prSet presAssocID="{DD9B0DD8-A03B-430C-80AD-F08D847B1C35}" presName="thickLine" presStyleLbl="alignNode1" presStyleIdx="3" presStyleCnt="9"/>
      <dgm:spPr/>
    </dgm:pt>
    <dgm:pt modelId="{DA3A21BA-EF86-4CC8-BD41-D4EF97A62EBD}" type="pres">
      <dgm:prSet presAssocID="{DD9B0DD8-A03B-430C-80AD-F08D847B1C35}" presName="horz1" presStyleCnt="0"/>
      <dgm:spPr/>
    </dgm:pt>
    <dgm:pt modelId="{EC006DA1-E72B-4F48-B815-87A143F61898}" type="pres">
      <dgm:prSet presAssocID="{DD9B0DD8-A03B-430C-80AD-F08D847B1C35}" presName="tx1" presStyleLbl="revTx" presStyleIdx="3" presStyleCnt="9"/>
      <dgm:spPr/>
      <dgm:t>
        <a:bodyPr/>
        <a:lstStyle/>
        <a:p>
          <a:endParaRPr lang="pl-PL"/>
        </a:p>
      </dgm:t>
    </dgm:pt>
    <dgm:pt modelId="{C20B824C-CE91-4F50-A95C-10B6A087A8D0}" type="pres">
      <dgm:prSet presAssocID="{DD9B0DD8-A03B-430C-80AD-F08D847B1C35}" presName="vert1" presStyleCnt="0"/>
      <dgm:spPr/>
    </dgm:pt>
    <dgm:pt modelId="{A3198E73-4CD7-4FA2-8A68-7691EE81ACCA}" type="pres">
      <dgm:prSet presAssocID="{427728A2-CA96-47F8-99E7-50F6E08C69C4}" presName="thickLine" presStyleLbl="alignNode1" presStyleIdx="4" presStyleCnt="9"/>
      <dgm:spPr/>
    </dgm:pt>
    <dgm:pt modelId="{9724C6F1-19B5-466C-BDEA-9B4E16A9D6DD}" type="pres">
      <dgm:prSet presAssocID="{427728A2-CA96-47F8-99E7-50F6E08C69C4}" presName="horz1" presStyleCnt="0"/>
      <dgm:spPr/>
    </dgm:pt>
    <dgm:pt modelId="{8AB466F1-F4AB-475A-9D7E-EA5D94E262D0}" type="pres">
      <dgm:prSet presAssocID="{427728A2-CA96-47F8-99E7-50F6E08C69C4}" presName="tx1" presStyleLbl="revTx" presStyleIdx="4" presStyleCnt="9"/>
      <dgm:spPr/>
      <dgm:t>
        <a:bodyPr/>
        <a:lstStyle/>
        <a:p>
          <a:endParaRPr lang="pl-PL"/>
        </a:p>
      </dgm:t>
    </dgm:pt>
    <dgm:pt modelId="{B2FD5B0F-5076-4590-80B1-EF69BE732B8B}" type="pres">
      <dgm:prSet presAssocID="{427728A2-CA96-47F8-99E7-50F6E08C69C4}" presName="vert1" presStyleCnt="0"/>
      <dgm:spPr/>
    </dgm:pt>
    <dgm:pt modelId="{6C8D3FF9-B829-4A56-9168-78F0CFC43E35}" type="pres">
      <dgm:prSet presAssocID="{3EA590B2-32F7-4AA3-80DF-37A144D8FCF2}" presName="thickLine" presStyleLbl="alignNode1" presStyleIdx="5" presStyleCnt="9"/>
      <dgm:spPr/>
    </dgm:pt>
    <dgm:pt modelId="{9327196B-3138-43FB-8DFA-EB4EC389F0BC}" type="pres">
      <dgm:prSet presAssocID="{3EA590B2-32F7-4AA3-80DF-37A144D8FCF2}" presName="horz1" presStyleCnt="0"/>
      <dgm:spPr/>
    </dgm:pt>
    <dgm:pt modelId="{49BAF58E-D570-4E69-BFB6-9E3E5AF94907}" type="pres">
      <dgm:prSet presAssocID="{3EA590B2-32F7-4AA3-80DF-37A144D8FCF2}" presName="tx1" presStyleLbl="revTx" presStyleIdx="5" presStyleCnt="9"/>
      <dgm:spPr/>
      <dgm:t>
        <a:bodyPr/>
        <a:lstStyle/>
        <a:p>
          <a:endParaRPr lang="pl-PL"/>
        </a:p>
      </dgm:t>
    </dgm:pt>
    <dgm:pt modelId="{AE4CB9E8-3970-4795-AC91-09DC60B64ADD}" type="pres">
      <dgm:prSet presAssocID="{3EA590B2-32F7-4AA3-80DF-37A144D8FCF2}" presName="vert1" presStyleCnt="0"/>
      <dgm:spPr/>
    </dgm:pt>
    <dgm:pt modelId="{AA2F8C61-E48B-4F9B-B80C-778DC84AC6C3}" type="pres">
      <dgm:prSet presAssocID="{33CFBE20-29B0-496A-9236-934C07969D5D}" presName="thickLine" presStyleLbl="alignNode1" presStyleIdx="6" presStyleCnt="9"/>
      <dgm:spPr/>
    </dgm:pt>
    <dgm:pt modelId="{F0142727-DC17-41BD-8883-E7CDA8A9B91C}" type="pres">
      <dgm:prSet presAssocID="{33CFBE20-29B0-496A-9236-934C07969D5D}" presName="horz1" presStyleCnt="0"/>
      <dgm:spPr/>
    </dgm:pt>
    <dgm:pt modelId="{EDC2251A-7529-45AB-8C11-0150474892FA}" type="pres">
      <dgm:prSet presAssocID="{33CFBE20-29B0-496A-9236-934C07969D5D}" presName="tx1" presStyleLbl="revTx" presStyleIdx="6" presStyleCnt="9"/>
      <dgm:spPr/>
      <dgm:t>
        <a:bodyPr/>
        <a:lstStyle/>
        <a:p>
          <a:endParaRPr lang="pl-PL"/>
        </a:p>
      </dgm:t>
    </dgm:pt>
    <dgm:pt modelId="{DFB84EEB-B713-463A-887B-5DF57626673B}" type="pres">
      <dgm:prSet presAssocID="{33CFBE20-29B0-496A-9236-934C07969D5D}" presName="vert1" presStyleCnt="0"/>
      <dgm:spPr/>
    </dgm:pt>
    <dgm:pt modelId="{549FAEC3-60D2-4F32-8021-73DB7925DE23}" type="pres">
      <dgm:prSet presAssocID="{68C7960F-602B-4196-A8DE-BFA1CE45465C}" presName="thickLine" presStyleLbl="alignNode1" presStyleIdx="7" presStyleCnt="9"/>
      <dgm:spPr/>
    </dgm:pt>
    <dgm:pt modelId="{0F45B829-6BA1-401B-823A-9AADF2587DB6}" type="pres">
      <dgm:prSet presAssocID="{68C7960F-602B-4196-A8DE-BFA1CE45465C}" presName="horz1" presStyleCnt="0"/>
      <dgm:spPr/>
    </dgm:pt>
    <dgm:pt modelId="{CFEB6387-2A7D-432F-BCAD-5DE0E4AD726B}" type="pres">
      <dgm:prSet presAssocID="{68C7960F-602B-4196-A8DE-BFA1CE45465C}" presName="tx1" presStyleLbl="revTx" presStyleIdx="7" presStyleCnt="9"/>
      <dgm:spPr/>
      <dgm:t>
        <a:bodyPr/>
        <a:lstStyle/>
        <a:p>
          <a:endParaRPr lang="pl-PL"/>
        </a:p>
      </dgm:t>
    </dgm:pt>
    <dgm:pt modelId="{16950973-F45A-4BCE-80A2-DA6C708CF3FC}" type="pres">
      <dgm:prSet presAssocID="{68C7960F-602B-4196-A8DE-BFA1CE45465C}" presName="vert1" presStyleCnt="0"/>
      <dgm:spPr/>
    </dgm:pt>
    <dgm:pt modelId="{3139CD82-1012-4D66-B077-FD5FF0F64C0A}" type="pres">
      <dgm:prSet presAssocID="{28952F9F-AFF7-479F-8EBC-6A4FAAF5D809}" presName="thickLine" presStyleLbl="alignNode1" presStyleIdx="8" presStyleCnt="9"/>
      <dgm:spPr/>
    </dgm:pt>
    <dgm:pt modelId="{4693E970-A1A1-496F-867C-EE59873EBB84}" type="pres">
      <dgm:prSet presAssocID="{28952F9F-AFF7-479F-8EBC-6A4FAAF5D809}" presName="horz1" presStyleCnt="0"/>
      <dgm:spPr/>
    </dgm:pt>
    <dgm:pt modelId="{E35955F4-5CD7-4A2D-AEBD-4B85DEDFDD16}" type="pres">
      <dgm:prSet presAssocID="{28952F9F-AFF7-479F-8EBC-6A4FAAF5D809}" presName="tx1" presStyleLbl="revTx" presStyleIdx="8" presStyleCnt="9"/>
      <dgm:spPr/>
      <dgm:t>
        <a:bodyPr/>
        <a:lstStyle/>
        <a:p>
          <a:endParaRPr lang="pl-PL"/>
        </a:p>
      </dgm:t>
    </dgm:pt>
    <dgm:pt modelId="{C07DE4F7-2AC3-4025-B234-B4A41B7A7876}" type="pres">
      <dgm:prSet presAssocID="{28952F9F-AFF7-479F-8EBC-6A4FAAF5D809}" presName="vert1" presStyleCnt="0"/>
      <dgm:spPr/>
    </dgm:pt>
  </dgm:ptLst>
  <dgm:cxnLst>
    <dgm:cxn modelId="{03CE2D8C-3B13-4556-AEE7-AE1851526292}" srcId="{85CD20D3-0988-41CE-9AB2-FEA8183F3C93}" destId="{33CFBE20-29B0-496A-9236-934C07969D5D}" srcOrd="6" destOrd="0" parTransId="{177B428A-BA79-4E65-B5D9-1FEF66253E46}" sibTransId="{8F6C938A-FD4B-4362-BC31-797669B1DB44}"/>
    <dgm:cxn modelId="{2A558B66-A847-4F3F-A322-3D0E1CB1AE3A}" type="presOf" srcId="{68C7960F-602B-4196-A8DE-BFA1CE45465C}" destId="{CFEB6387-2A7D-432F-BCAD-5DE0E4AD726B}" srcOrd="0" destOrd="0" presId="urn:microsoft.com/office/officeart/2008/layout/LinedList"/>
    <dgm:cxn modelId="{7A14A032-5896-4933-8DF5-22C63B319FD5}" type="presOf" srcId="{E9F71468-3DF0-4311-A56E-5908B38D7DB0}" destId="{EAC9F7AC-57CE-4FC6-AFE3-DD66A5EB00B0}" srcOrd="0" destOrd="0" presId="urn:microsoft.com/office/officeart/2008/layout/LinedList"/>
    <dgm:cxn modelId="{0014B3A8-242F-4729-8285-0701E1480A18}" srcId="{85CD20D3-0988-41CE-9AB2-FEA8183F3C93}" destId="{707B920C-02BE-49D1-9260-7CE3C9038D30}" srcOrd="0" destOrd="0" parTransId="{7796C2EB-4697-4969-96C4-797720AA3739}" sibTransId="{18D7A9D8-2BAD-4001-9DA2-5A6A7075FC85}"/>
    <dgm:cxn modelId="{D849BA3F-F6D1-4F32-A3C5-83E4915D531D}" type="presOf" srcId="{28952F9F-AFF7-479F-8EBC-6A4FAAF5D809}" destId="{E35955F4-5CD7-4A2D-AEBD-4B85DEDFDD16}" srcOrd="0" destOrd="0" presId="urn:microsoft.com/office/officeart/2008/layout/LinedList"/>
    <dgm:cxn modelId="{3CFC98D9-33B0-4869-8777-365861AD88E3}" type="presOf" srcId="{DD9B0DD8-A03B-430C-80AD-F08D847B1C35}" destId="{EC006DA1-E72B-4F48-B815-87A143F61898}" srcOrd="0" destOrd="0" presId="urn:microsoft.com/office/officeart/2008/layout/LinedList"/>
    <dgm:cxn modelId="{FBCBDE75-55DD-46B7-AC0B-2380C0A59E25}" type="presOf" srcId="{427728A2-CA96-47F8-99E7-50F6E08C69C4}" destId="{8AB466F1-F4AB-475A-9D7E-EA5D94E262D0}" srcOrd="0" destOrd="0" presId="urn:microsoft.com/office/officeart/2008/layout/LinedList"/>
    <dgm:cxn modelId="{84FF0A35-79DB-466B-8CE7-50E5341B0D39}" srcId="{85CD20D3-0988-41CE-9AB2-FEA8183F3C93}" destId="{3EA590B2-32F7-4AA3-80DF-37A144D8FCF2}" srcOrd="5" destOrd="0" parTransId="{2BACC99A-3145-4D8C-80F9-13EC4BB33E12}" sibTransId="{CFAF76A2-10E7-4772-9F48-9DAB5E25C508}"/>
    <dgm:cxn modelId="{055FFCEB-D0F4-4003-8626-0A8D8A108420}" srcId="{85CD20D3-0988-41CE-9AB2-FEA8183F3C93}" destId="{DD9B0DD8-A03B-430C-80AD-F08D847B1C35}" srcOrd="3" destOrd="0" parTransId="{F040F9EB-6901-4D5B-B88F-99F67C415896}" sibTransId="{F61AB639-510B-472D-BF77-42E272358B29}"/>
    <dgm:cxn modelId="{A87A79D7-2F84-4076-8FF8-E5A125E64A08}" srcId="{85CD20D3-0988-41CE-9AB2-FEA8183F3C93}" destId="{646C5157-7A1C-412E-969F-6B07CF2927C6}" srcOrd="1" destOrd="0" parTransId="{2CF2F596-56F5-4B68-8E62-64A959CE1931}" sibTransId="{AEEE2CD0-E7ED-4BA0-9B4B-2B0B559AC681}"/>
    <dgm:cxn modelId="{70522F84-3A59-4B2D-939F-A02BC616F05C}" srcId="{85CD20D3-0988-41CE-9AB2-FEA8183F3C93}" destId="{427728A2-CA96-47F8-99E7-50F6E08C69C4}" srcOrd="4" destOrd="0" parTransId="{0CA39DA4-7BA4-40DE-8FEB-2C7E562C36EE}" sibTransId="{22285EBE-05B6-4384-B2A2-0D22034B381E}"/>
    <dgm:cxn modelId="{25F810A9-970A-4EFA-8AF8-972235360176}" type="presOf" srcId="{3EA590B2-32F7-4AA3-80DF-37A144D8FCF2}" destId="{49BAF58E-D570-4E69-BFB6-9E3E5AF94907}" srcOrd="0" destOrd="0" presId="urn:microsoft.com/office/officeart/2008/layout/LinedList"/>
    <dgm:cxn modelId="{A20A9C6C-6912-4A07-A4AD-EE7828909763}" type="presOf" srcId="{33CFBE20-29B0-496A-9236-934C07969D5D}" destId="{EDC2251A-7529-45AB-8C11-0150474892FA}" srcOrd="0" destOrd="0" presId="urn:microsoft.com/office/officeart/2008/layout/LinedList"/>
    <dgm:cxn modelId="{4F235DAE-347A-4227-9DA9-23A08CD7EB57}" type="presOf" srcId="{85CD20D3-0988-41CE-9AB2-FEA8183F3C93}" destId="{DCAC5F31-6CF8-43E6-B774-87F895A5519B}" srcOrd="0" destOrd="0" presId="urn:microsoft.com/office/officeart/2008/layout/LinedList"/>
    <dgm:cxn modelId="{66351E2A-3A8F-4563-8F74-7846089C1C39}" srcId="{85CD20D3-0988-41CE-9AB2-FEA8183F3C93}" destId="{68C7960F-602B-4196-A8DE-BFA1CE45465C}" srcOrd="7" destOrd="0" parTransId="{2BA45875-A174-4011-BC6B-255B4A9B8011}" sibTransId="{72DC1C25-EC6A-4F33-8232-F85F94A7223C}"/>
    <dgm:cxn modelId="{0F5D2A41-F067-460C-A9DD-F95F3FD595EE}" srcId="{85CD20D3-0988-41CE-9AB2-FEA8183F3C93}" destId="{E9F71468-3DF0-4311-A56E-5908B38D7DB0}" srcOrd="2" destOrd="0" parTransId="{F9063AD8-5670-4BE1-A922-5A3404F286EE}" sibTransId="{B0796FF4-58B0-42EA-85FD-51F95FD21B7C}"/>
    <dgm:cxn modelId="{EC2B0AAA-358A-4C35-B308-2ED09F2250DF}" type="presOf" srcId="{707B920C-02BE-49D1-9260-7CE3C9038D30}" destId="{297B524A-4BF7-42C5-B048-E39DA726175F}" srcOrd="0" destOrd="0" presId="urn:microsoft.com/office/officeart/2008/layout/LinedList"/>
    <dgm:cxn modelId="{4827262F-A1A1-476A-9AEC-B1B276ACC803}" srcId="{85CD20D3-0988-41CE-9AB2-FEA8183F3C93}" destId="{28952F9F-AFF7-479F-8EBC-6A4FAAF5D809}" srcOrd="8" destOrd="0" parTransId="{9C6B5F23-1E0A-4618-B6AD-3A4531960BB2}" sibTransId="{FA028C2B-5C13-4D5C-81ED-97B27FDC9F11}"/>
    <dgm:cxn modelId="{AE1605E0-8A30-4698-A82E-63ED5A54C0BD}" type="presOf" srcId="{646C5157-7A1C-412E-969F-6B07CF2927C6}" destId="{06B7F3BE-87E3-478B-916D-55E187C2E0C9}" srcOrd="0" destOrd="0" presId="urn:microsoft.com/office/officeart/2008/layout/LinedList"/>
    <dgm:cxn modelId="{27B5724B-3347-4748-A34E-29583B3BFFFE}" type="presParOf" srcId="{DCAC5F31-6CF8-43E6-B774-87F895A5519B}" destId="{323999C8-31F4-4617-B38A-DBFB8D0C84A4}" srcOrd="0" destOrd="0" presId="urn:microsoft.com/office/officeart/2008/layout/LinedList"/>
    <dgm:cxn modelId="{9BCC6566-764B-4BCC-822F-9AB104E64FE2}" type="presParOf" srcId="{DCAC5F31-6CF8-43E6-B774-87F895A5519B}" destId="{7BB08592-42F8-4D5B-B941-109263B1C804}" srcOrd="1" destOrd="0" presId="urn:microsoft.com/office/officeart/2008/layout/LinedList"/>
    <dgm:cxn modelId="{CBD4163D-F4C4-4715-ACBA-D279B79FFD7F}" type="presParOf" srcId="{7BB08592-42F8-4D5B-B941-109263B1C804}" destId="{297B524A-4BF7-42C5-B048-E39DA726175F}" srcOrd="0" destOrd="0" presId="urn:microsoft.com/office/officeart/2008/layout/LinedList"/>
    <dgm:cxn modelId="{3E0EEF5C-B1F2-4161-8187-56AB5917721A}" type="presParOf" srcId="{7BB08592-42F8-4D5B-B941-109263B1C804}" destId="{F4E2B80F-62BF-4CCC-8417-0220870585CF}" srcOrd="1" destOrd="0" presId="urn:microsoft.com/office/officeart/2008/layout/LinedList"/>
    <dgm:cxn modelId="{0B8EFDDA-31C0-4225-B2E6-3FF7EC53AC29}" type="presParOf" srcId="{DCAC5F31-6CF8-43E6-B774-87F895A5519B}" destId="{760DECFB-C70D-4B85-B3C9-986C2FF48DF5}" srcOrd="2" destOrd="0" presId="urn:microsoft.com/office/officeart/2008/layout/LinedList"/>
    <dgm:cxn modelId="{D21FC17F-5B63-4F52-8DAA-1546F793E5AD}" type="presParOf" srcId="{DCAC5F31-6CF8-43E6-B774-87F895A5519B}" destId="{7441FB8D-28D7-46F0-94F2-4357C08C7E08}" srcOrd="3" destOrd="0" presId="urn:microsoft.com/office/officeart/2008/layout/LinedList"/>
    <dgm:cxn modelId="{EDB280B8-9B78-4C1D-B1E9-4A68794299E1}" type="presParOf" srcId="{7441FB8D-28D7-46F0-94F2-4357C08C7E08}" destId="{06B7F3BE-87E3-478B-916D-55E187C2E0C9}" srcOrd="0" destOrd="0" presId="urn:microsoft.com/office/officeart/2008/layout/LinedList"/>
    <dgm:cxn modelId="{FD9DDB75-ED03-4251-97D7-9D2D461C4C8F}" type="presParOf" srcId="{7441FB8D-28D7-46F0-94F2-4357C08C7E08}" destId="{DC5B449F-2FD6-4BEE-A16B-51489FAFE8E9}" srcOrd="1" destOrd="0" presId="urn:microsoft.com/office/officeart/2008/layout/LinedList"/>
    <dgm:cxn modelId="{CB85B6E2-1819-4D51-BD72-D67396775C95}" type="presParOf" srcId="{DCAC5F31-6CF8-43E6-B774-87F895A5519B}" destId="{C74FCA4C-3D30-40DF-82B5-3E8263D37792}" srcOrd="4" destOrd="0" presId="urn:microsoft.com/office/officeart/2008/layout/LinedList"/>
    <dgm:cxn modelId="{3BFEE7CE-F015-4B65-B140-AD2694EAE2AF}" type="presParOf" srcId="{DCAC5F31-6CF8-43E6-B774-87F895A5519B}" destId="{A0EF1F68-6113-44E9-9A22-E1D2365A4DAC}" srcOrd="5" destOrd="0" presId="urn:microsoft.com/office/officeart/2008/layout/LinedList"/>
    <dgm:cxn modelId="{9F37C29C-49FA-4F03-8526-CA7A2D2BE94A}" type="presParOf" srcId="{A0EF1F68-6113-44E9-9A22-E1D2365A4DAC}" destId="{EAC9F7AC-57CE-4FC6-AFE3-DD66A5EB00B0}" srcOrd="0" destOrd="0" presId="urn:microsoft.com/office/officeart/2008/layout/LinedList"/>
    <dgm:cxn modelId="{4372DB75-FF08-48E2-81A8-159A44F597ED}" type="presParOf" srcId="{A0EF1F68-6113-44E9-9A22-E1D2365A4DAC}" destId="{8F174563-51A1-47B4-91BE-361EFEAA7C7E}" srcOrd="1" destOrd="0" presId="urn:microsoft.com/office/officeart/2008/layout/LinedList"/>
    <dgm:cxn modelId="{872E976B-FEC2-4354-A3F3-1A57D3EFC311}" type="presParOf" srcId="{DCAC5F31-6CF8-43E6-B774-87F895A5519B}" destId="{AAFC16B0-5CBC-4A60-BC49-179EDBC54BCE}" srcOrd="6" destOrd="0" presId="urn:microsoft.com/office/officeart/2008/layout/LinedList"/>
    <dgm:cxn modelId="{C9716D09-D3BE-4F7C-B9D2-82B07035EECA}" type="presParOf" srcId="{DCAC5F31-6CF8-43E6-B774-87F895A5519B}" destId="{DA3A21BA-EF86-4CC8-BD41-D4EF97A62EBD}" srcOrd="7" destOrd="0" presId="urn:microsoft.com/office/officeart/2008/layout/LinedList"/>
    <dgm:cxn modelId="{4DCC366E-92AC-473B-AC53-5A71214CC16E}" type="presParOf" srcId="{DA3A21BA-EF86-4CC8-BD41-D4EF97A62EBD}" destId="{EC006DA1-E72B-4F48-B815-87A143F61898}" srcOrd="0" destOrd="0" presId="urn:microsoft.com/office/officeart/2008/layout/LinedList"/>
    <dgm:cxn modelId="{B7EC5B22-906F-4794-B231-EBAE3F47083A}" type="presParOf" srcId="{DA3A21BA-EF86-4CC8-BD41-D4EF97A62EBD}" destId="{C20B824C-CE91-4F50-A95C-10B6A087A8D0}" srcOrd="1" destOrd="0" presId="urn:microsoft.com/office/officeart/2008/layout/LinedList"/>
    <dgm:cxn modelId="{FEEA6106-EA4A-40B1-895C-35D40CCAE9D5}" type="presParOf" srcId="{DCAC5F31-6CF8-43E6-B774-87F895A5519B}" destId="{A3198E73-4CD7-4FA2-8A68-7691EE81ACCA}" srcOrd="8" destOrd="0" presId="urn:microsoft.com/office/officeart/2008/layout/LinedList"/>
    <dgm:cxn modelId="{6608EB1A-AF73-4170-9F25-42DD5565B2AB}" type="presParOf" srcId="{DCAC5F31-6CF8-43E6-B774-87F895A5519B}" destId="{9724C6F1-19B5-466C-BDEA-9B4E16A9D6DD}" srcOrd="9" destOrd="0" presId="urn:microsoft.com/office/officeart/2008/layout/LinedList"/>
    <dgm:cxn modelId="{87FFBF6E-5888-49BD-923E-680B96B740A7}" type="presParOf" srcId="{9724C6F1-19B5-466C-BDEA-9B4E16A9D6DD}" destId="{8AB466F1-F4AB-475A-9D7E-EA5D94E262D0}" srcOrd="0" destOrd="0" presId="urn:microsoft.com/office/officeart/2008/layout/LinedList"/>
    <dgm:cxn modelId="{AC411ABB-B17B-4037-A5B1-7ABCD6CF8EF8}" type="presParOf" srcId="{9724C6F1-19B5-466C-BDEA-9B4E16A9D6DD}" destId="{B2FD5B0F-5076-4590-80B1-EF69BE732B8B}" srcOrd="1" destOrd="0" presId="urn:microsoft.com/office/officeart/2008/layout/LinedList"/>
    <dgm:cxn modelId="{89032F41-FE83-42DF-84BD-DAE29DD90722}" type="presParOf" srcId="{DCAC5F31-6CF8-43E6-B774-87F895A5519B}" destId="{6C8D3FF9-B829-4A56-9168-78F0CFC43E35}" srcOrd="10" destOrd="0" presId="urn:microsoft.com/office/officeart/2008/layout/LinedList"/>
    <dgm:cxn modelId="{DF9B15F9-9777-4FDD-83FE-64D19C25B498}" type="presParOf" srcId="{DCAC5F31-6CF8-43E6-B774-87F895A5519B}" destId="{9327196B-3138-43FB-8DFA-EB4EC389F0BC}" srcOrd="11" destOrd="0" presId="urn:microsoft.com/office/officeart/2008/layout/LinedList"/>
    <dgm:cxn modelId="{1C63EBC8-570B-4D0E-A2E5-B272057E332E}" type="presParOf" srcId="{9327196B-3138-43FB-8DFA-EB4EC389F0BC}" destId="{49BAF58E-D570-4E69-BFB6-9E3E5AF94907}" srcOrd="0" destOrd="0" presId="urn:microsoft.com/office/officeart/2008/layout/LinedList"/>
    <dgm:cxn modelId="{4644AEDC-644D-4C52-AC11-873463D02323}" type="presParOf" srcId="{9327196B-3138-43FB-8DFA-EB4EC389F0BC}" destId="{AE4CB9E8-3970-4795-AC91-09DC60B64ADD}" srcOrd="1" destOrd="0" presId="urn:microsoft.com/office/officeart/2008/layout/LinedList"/>
    <dgm:cxn modelId="{853E4595-E6E0-4AD7-9E67-052FB071C359}" type="presParOf" srcId="{DCAC5F31-6CF8-43E6-B774-87F895A5519B}" destId="{AA2F8C61-E48B-4F9B-B80C-778DC84AC6C3}" srcOrd="12" destOrd="0" presId="urn:microsoft.com/office/officeart/2008/layout/LinedList"/>
    <dgm:cxn modelId="{C9A9540E-9657-4614-ACDB-A15E4F1861E9}" type="presParOf" srcId="{DCAC5F31-6CF8-43E6-B774-87F895A5519B}" destId="{F0142727-DC17-41BD-8883-E7CDA8A9B91C}" srcOrd="13" destOrd="0" presId="urn:microsoft.com/office/officeart/2008/layout/LinedList"/>
    <dgm:cxn modelId="{C788713A-B4C1-4A20-B2B8-9DCE0A471B28}" type="presParOf" srcId="{F0142727-DC17-41BD-8883-E7CDA8A9B91C}" destId="{EDC2251A-7529-45AB-8C11-0150474892FA}" srcOrd="0" destOrd="0" presId="urn:microsoft.com/office/officeart/2008/layout/LinedList"/>
    <dgm:cxn modelId="{499733A5-1A1A-4C1A-ABF6-CE89E9CA6036}" type="presParOf" srcId="{F0142727-DC17-41BD-8883-E7CDA8A9B91C}" destId="{DFB84EEB-B713-463A-887B-5DF57626673B}" srcOrd="1" destOrd="0" presId="urn:microsoft.com/office/officeart/2008/layout/LinedList"/>
    <dgm:cxn modelId="{C0B16E08-C22F-44A4-997B-83221B249F8B}" type="presParOf" srcId="{DCAC5F31-6CF8-43E6-B774-87F895A5519B}" destId="{549FAEC3-60D2-4F32-8021-73DB7925DE23}" srcOrd="14" destOrd="0" presId="urn:microsoft.com/office/officeart/2008/layout/LinedList"/>
    <dgm:cxn modelId="{FEF45AE1-384E-46CB-BE80-6B4749A68B0F}" type="presParOf" srcId="{DCAC5F31-6CF8-43E6-B774-87F895A5519B}" destId="{0F45B829-6BA1-401B-823A-9AADF2587DB6}" srcOrd="15" destOrd="0" presId="urn:microsoft.com/office/officeart/2008/layout/LinedList"/>
    <dgm:cxn modelId="{D48DAC37-F75C-4CDE-B32C-9516226884AE}" type="presParOf" srcId="{0F45B829-6BA1-401B-823A-9AADF2587DB6}" destId="{CFEB6387-2A7D-432F-BCAD-5DE0E4AD726B}" srcOrd="0" destOrd="0" presId="urn:microsoft.com/office/officeart/2008/layout/LinedList"/>
    <dgm:cxn modelId="{45D93E0F-69B7-41C9-B013-75E1C41E38FC}" type="presParOf" srcId="{0F45B829-6BA1-401B-823A-9AADF2587DB6}" destId="{16950973-F45A-4BCE-80A2-DA6C708CF3FC}" srcOrd="1" destOrd="0" presId="urn:microsoft.com/office/officeart/2008/layout/LinedList"/>
    <dgm:cxn modelId="{E57557B5-C14E-4B22-9179-068713F92BFC}" type="presParOf" srcId="{DCAC5F31-6CF8-43E6-B774-87F895A5519B}" destId="{3139CD82-1012-4D66-B077-FD5FF0F64C0A}" srcOrd="16" destOrd="0" presId="urn:microsoft.com/office/officeart/2008/layout/LinedList"/>
    <dgm:cxn modelId="{ED80AE55-6E39-4266-9766-7F77743141D8}" type="presParOf" srcId="{DCAC5F31-6CF8-43E6-B774-87F895A5519B}" destId="{4693E970-A1A1-496F-867C-EE59873EBB84}" srcOrd="17" destOrd="0" presId="urn:microsoft.com/office/officeart/2008/layout/LinedList"/>
    <dgm:cxn modelId="{84A31196-B65E-46B8-8749-F9FD1C63546D}" type="presParOf" srcId="{4693E970-A1A1-496F-867C-EE59873EBB84}" destId="{E35955F4-5CD7-4A2D-AEBD-4B85DEDFDD16}" srcOrd="0" destOrd="0" presId="urn:microsoft.com/office/officeart/2008/layout/LinedList"/>
    <dgm:cxn modelId="{42327532-451F-44A1-B157-8FF85C715F68}" type="presParOf" srcId="{4693E970-A1A1-496F-867C-EE59873EBB84}" destId="{C07DE4F7-2AC3-4025-B234-B4A41B7A787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61350E5-9EFA-4997-B4CB-0A20E0803FB4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4F07423-7F0C-462B-9303-7FFA64B90214}">
      <dgm:prSet/>
      <dgm:spPr/>
      <dgm:t>
        <a:bodyPr/>
        <a:lstStyle/>
        <a:p>
          <a:r>
            <a:rPr lang="pl-PL" dirty="0"/>
            <a:t>Na tym przedmiocie nauczysz się słownictwa związanego z pracą w zawodzie </a:t>
          </a:r>
          <a:endParaRPr lang="en-US" dirty="0"/>
        </a:p>
      </dgm:t>
    </dgm:pt>
    <dgm:pt modelId="{C2338386-B684-4D3C-9B73-9E44982B3CDF}" type="parTrans" cxnId="{BC921022-158B-4FD4-BB95-82E32C06486F}">
      <dgm:prSet/>
      <dgm:spPr/>
      <dgm:t>
        <a:bodyPr/>
        <a:lstStyle/>
        <a:p>
          <a:endParaRPr lang="en-US"/>
        </a:p>
      </dgm:t>
    </dgm:pt>
    <dgm:pt modelId="{5BAE4B29-8CDE-45C7-B357-BFBF1C3F5790}" type="sibTrans" cxnId="{BC921022-158B-4FD4-BB95-82E32C06486F}">
      <dgm:prSet/>
      <dgm:spPr/>
      <dgm:t>
        <a:bodyPr/>
        <a:lstStyle/>
        <a:p>
          <a:endParaRPr lang="en-US"/>
        </a:p>
      </dgm:t>
    </dgm:pt>
    <dgm:pt modelId="{6D4A7DE4-F0C3-4EAB-8C41-835BC212BA9F}">
      <dgm:prSet/>
      <dgm:spPr/>
      <dgm:t>
        <a:bodyPr/>
        <a:lstStyle/>
        <a:p>
          <a:r>
            <a:rPr lang="pl-PL"/>
            <a:t>Będziesz umiał nazwać urządzania, narzędzia i technologie</a:t>
          </a:r>
          <a:endParaRPr lang="en-US"/>
        </a:p>
      </dgm:t>
    </dgm:pt>
    <dgm:pt modelId="{4274520D-F1F3-4A19-8957-897C83DEB817}" type="parTrans" cxnId="{7FF64020-D90C-40C9-BC2C-BBFBB6329E1A}">
      <dgm:prSet/>
      <dgm:spPr/>
      <dgm:t>
        <a:bodyPr/>
        <a:lstStyle/>
        <a:p>
          <a:endParaRPr lang="en-US"/>
        </a:p>
      </dgm:t>
    </dgm:pt>
    <dgm:pt modelId="{3B6383F4-E40C-424D-813E-C79CAB86672C}" type="sibTrans" cxnId="{7FF64020-D90C-40C9-BC2C-BBFBB6329E1A}">
      <dgm:prSet/>
      <dgm:spPr/>
      <dgm:t>
        <a:bodyPr/>
        <a:lstStyle/>
        <a:p>
          <a:endParaRPr lang="en-US"/>
        </a:p>
      </dgm:t>
    </dgm:pt>
    <dgm:pt modelId="{BDC0CC17-D9BB-42EB-88B4-037A0ABE3BFE}">
      <dgm:prSet/>
      <dgm:spPr/>
      <dgm:t>
        <a:bodyPr/>
        <a:lstStyle/>
        <a:p>
          <a:r>
            <a:rPr lang="pl-PL"/>
            <a:t>Będziesz korzystał z tekstów anglojęzycznych, filmów instruktarzowych </a:t>
          </a:r>
          <a:endParaRPr lang="en-US"/>
        </a:p>
      </dgm:t>
    </dgm:pt>
    <dgm:pt modelId="{6F575913-B7C7-42CB-AA39-4AA8D568BD63}" type="parTrans" cxnId="{406C4722-B584-4260-8384-A888AF394B32}">
      <dgm:prSet/>
      <dgm:spPr/>
      <dgm:t>
        <a:bodyPr/>
        <a:lstStyle/>
        <a:p>
          <a:endParaRPr lang="en-US"/>
        </a:p>
      </dgm:t>
    </dgm:pt>
    <dgm:pt modelId="{EBE43FAC-9DB3-4FC9-B847-2DF46D454A7F}" type="sibTrans" cxnId="{406C4722-B584-4260-8384-A888AF394B32}">
      <dgm:prSet/>
      <dgm:spPr/>
      <dgm:t>
        <a:bodyPr/>
        <a:lstStyle/>
        <a:p>
          <a:endParaRPr lang="en-US"/>
        </a:p>
      </dgm:t>
    </dgm:pt>
    <dgm:pt modelId="{1EC1C32D-180A-4208-A90F-53A78F01C7FB}">
      <dgm:prSet/>
      <dgm:spPr/>
      <dgm:t>
        <a:bodyPr/>
        <a:lstStyle/>
        <a:p>
          <a:r>
            <a:rPr lang="pl-PL"/>
            <a:t>Nauczysz się prowadzić korespondencję zawodową </a:t>
          </a:r>
          <a:endParaRPr lang="en-US"/>
        </a:p>
      </dgm:t>
    </dgm:pt>
    <dgm:pt modelId="{1141CFF2-981D-42BA-B316-1B44188C71D4}" type="parTrans" cxnId="{3F617607-8E41-4D6F-8AA9-936101A5F828}">
      <dgm:prSet/>
      <dgm:spPr/>
      <dgm:t>
        <a:bodyPr/>
        <a:lstStyle/>
        <a:p>
          <a:endParaRPr lang="en-US"/>
        </a:p>
      </dgm:t>
    </dgm:pt>
    <dgm:pt modelId="{BC8B817F-F73A-4E06-A537-A25DD340C75B}" type="sibTrans" cxnId="{3F617607-8E41-4D6F-8AA9-936101A5F828}">
      <dgm:prSet/>
      <dgm:spPr/>
      <dgm:t>
        <a:bodyPr/>
        <a:lstStyle/>
        <a:p>
          <a:endParaRPr lang="en-US"/>
        </a:p>
      </dgm:t>
    </dgm:pt>
    <dgm:pt modelId="{47C2B162-6973-4F48-933F-050D4856C127}">
      <dgm:prSet/>
      <dgm:spPr/>
      <dgm:t>
        <a:bodyPr/>
        <a:lstStyle/>
        <a:p>
          <a:r>
            <a:rPr lang="pl-PL" dirty="0"/>
            <a:t>Będziesz umiał przetłumaczyć i wyjaśnić pojęcia związane z przyszłą pracą</a:t>
          </a:r>
          <a:endParaRPr lang="en-US" dirty="0"/>
        </a:p>
      </dgm:t>
    </dgm:pt>
    <dgm:pt modelId="{5915CEC8-161C-4204-BB98-D425F7995B8D}" type="parTrans" cxnId="{A6187CCC-0788-4FB0-BDCD-B6B7BA3E1941}">
      <dgm:prSet/>
      <dgm:spPr/>
      <dgm:t>
        <a:bodyPr/>
        <a:lstStyle/>
        <a:p>
          <a:endParaRPr lang="en-US"/>
        </a:p>
      </dgm:t>
    </dgm:pt>
    <dgm:pt modelId="{EE8D2684-22AB-4A99-AD5A-D7AD338EE8CE}" type="sibTrans" cxnId="{A6187CCC-0788-4FB0-BDCD-B6B7BA3E1941}">
      <dgm:prSet/>
      <dgm:spPr/>
      <dgm:t>
        <a:bodyPr/>
        <a:lstStyle/>
        <a:p>
          <a:endParaRPr lang="en-US"/>
        </a:p>
      </dgm:t>
    </dgm:pt>
    <dgm:pt modelId="{2C582848-8FFA-415B-8A24-A072E6C9F161}" type="pres">
      <dgm:prSet presAssocID="{F61350E5-9EFA-4997-B4CB-0A20E0803FB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549A88B-4E17-4E24-AC45-A92F98387C81}" type="pres">
      <dgm:prSet presAssocID="{34F07423-7F0C-462B-9303-7FFA64B90214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547B67F-CBD7-4A71-88DF-D04A8CEC2451}" type="pres">
      <dgm:prSet presAssocID="{5BAE4B29-8CDE-45C7-B357-BFBF1C3F5790}" presName="spacer" presStyleCnt="0"/>
      <dgm:spPr/>
    </dgm:pt>
    <dgm:pt modelId="{E4DEE78A-6555-45A8-A20C-8869DF853206}" type="pres">
      <dgm:prSet presAssocID="{6D4A7DE4-F0C3-4EAB-8C41-835BC212BA9F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486B64C-F51E-48B0-9869-6D41B1F81C94}" type="pres">
      <dgm:prSet presAssocID="{3B6383F4-E40C-424D-813E-C79CAB86672C}" presName="spacer" presStyleCnt="0"/>
      <dgm:spPr/>
    </dgm:pt>
    <dgm:pt modelId="{D1B6FDD8-94C1-4F45-B4A8-D5E7CCF3F0FB}" type="pres">
      <dgm:prSet presAssocID="{BDC0CC17-D9BB-42EB-88B4-037A0ABE3BFE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BB003D6-87F2-48EE-AA5E-A896F25F0953}" type="pres">
      <dgm:prSet presAssocID="{EBE43FAC-9DB3-4FC9-B847-2DF46D454A7F}" presName="spacer" presStyleCnt="0"/>
      <dgm:spPr/>
    </dgm:pt>
    <dgm:pt modelId="{4228E439-A6CE-4359-99B6-DFC97D6B3BEB}" type="pres">
      <dgm:prSet presAssocID="{1EC1C32D-180A-4208-A90F-53A78F01C7FB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7386FA1-D944-4E16-8CC3-114461247861}" type="pres">
      <dgm:prSet presAssocID="{BC8B817F-F73A-4E06-A537-A25DD340C75B}" presName="spacer" presStyleCnt="0"/>
      <dgm:spPr/>
    </dgm:pt>
    <dgm:pt modelId="{2B84F4F6-91F0-4A6B-9A91-66E98D18200C}" type="pres">
      <dgm:prSet presAssocID="{47C2B162-6973-4F48-933F-050D4856C127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7FF64020-D90C-40C9-BC2C-BBFBB6329E1A}" srcId="{F61350E5-9EFA-4997-B4CB-0A20E0803FB4}" destId="{6D4A7DE4-F0C3-4EAB-8C41-835BC212BA9F}" srcOrd="1" destOrd="0" parTransId="{4274520D-F1F3-4A19-8957-897C83DEB817}" sibTransId="{3B6383F4-E40C-424D-813E-C79CAB86672C}"/>
    <dgm:cxn modelId="{406C4722-B584-4260-8384-A888AF394B32}" srcId="{F61350E5-9EFA-4997-B4CB-0A20E0803FB4}" destId="{BDC0CC17-D9BB-42EB-88B4-037A0ABE3BFE}" srcOrd="2" destOrd="0" parTransId="{6F575913-B7C7-42CB-AA39-4AA8D568BD63}" sibTransId="{EBE43FAC-9DB3-4FC9-B847-2DF46D454A7F}"/>
    <dgm:cxn modelId="{A6187CCC-0788-4FB0-BDCD-B6B7BA3E1941}" srcId="{F61350E5-9EFA-4997-B4CB-0A20E0803FB4}" destId="{47C2B162-6973-4F48-933F-050D4856C127}" srcOrd="4" destOrd="0" parTransId="{5915CEC8-161C-4204-BB98-D425F7995B8D}" sibTransId="{EE8D2684-22AB-4A99-AD5A-D7AD338EE8CE}"/>
    <dgm:cxn modelId="{D8406F8F-0446-4B66-8EC5-75A16B030FA8}" type="presOf" srcId="{34F07423-7F0C-462B-9303-7FFA64B90214}" destId="{7549A88B-4E17-4E24-AC45-A92F98387C81}" srcOrd="0" destOrd="0" presId="urn:microsoft.com/office/officeart/2005/8/layout/vList2"/>
    <dgm:cxn modelId="{BC921022-158B-4FD4-BB95-82E32C06486F}" srcId="{F61350E5-9EFA-4997-B4CB-0A20E0803FB4}" destId="{34F07423-7F0C-462B-9303-7FFA64B90214}" srcOrd="0" destOrd="0" parTransId="{C2338386-B684-4D3C-9B73-9E44982B3CDF}" sibTransId="{5BAE4B29-8CDE-45C7-B357-BFBF1C3F5790}"/>
    <dgm:cxn modelId="{5F18C107-A1F0-486D-9109-0E436E8F0345}" type="presOf" srcId="{47C2B162-6973-4F48-933F-050D4856C127}" destId="{2B84F4F6-91F0-4A6B-9A91-66E98D18200C}" srcOrd="0" destOrd="0" presId="urn:microsoft.com/office/officeart/2005/8/layout/vList2"/>
    <dgm:cxn modelId="{7CC0EBA6-6729-4DC6-B5F2-E07E049447AD}" type="presOf" srcId="{F61350E5-9EFA-4997-B4CB-0A20E0803FB4}" destId="{2C582848-8FFA-415B-8A24-A072E6C9F161}" srcOrd="0" destOrd="0" presId="urn:microsoft.com/office/officeart/2005/8/layout/vList2"/>
    <dgm:cxn modelId="{3F617607-8E41-4D6F-8AA9-936101A5F828}" srcId="{F61350E5-9EFA-4997-B4CB-0A20E0803FB4}" destId="{1EC1C32D-180A-4208-A90F-53A78F01C7FB}" srcOrd="3" destOrd="0" parTransId="{1141CFF2-981D-42BA-B316-1B44188C71D4}" sibTransId="{BC8B817F-F73A-4E06-A537-A25DD340C75B}"/>
    <dgm:cxn modelId="{3E26E057-E026-4524-BD85-EF88237650FF}" type="presOf" srcId="{1EC1C32D-180A-4208-A90F-53A78F01C7FB}" destId="{4228E439-A6CE-4359-99B6-DFC97D6B3BEB}" srcOrd="0" destOrd="0" presId="urn:microsoft.com/office/officeart/2005/8/layout/vList2"/>
    <dgm:cxn modelId="{6B8BAA51-C12B-4414-8802-DED9F6FD41E6}" type="presOf" srcId="{BDC0CC17-D9BB-42EB-88B4-037A0ABE3BFE}" destId="{D1B6FDD8-94C1-4F45-B4A8-D5E7CCF3F0FB}" srcOrd="0" destOrd="0" presId="urn:microsoft.com/office/officeart/2005/8/layout/vList2"/>
    <dgm:cxn modelId="{6B528D0F-99B7-43E6-8DFA-BD13ABD63B16}" type="presOf" srcId="{6D4A7DE4-F0C3-4EAB-8C41-835BC212BA9F}" destId="{E4DEE78A-6555-45A8-A20C-8869DF853206}" srcOrd="0" destOrd="0" presId="urn:microsoft.com/office/officeart/2005/8/layout/vList2"/>
    <dgm:cxn modelId="{017F529B-C4BB-4939-80A8-6B9F32DA8DC6}" type="presParOf" srcId="{2C582848-8FFA-415B-8A24-A072E6C9F161}" destId="{7549A88B-4E17-4E24-AC45-A92F98387C81}" srcOrd="0" destOrd="0" presId="urn:microsoft.com/office/officeart/2005/8/layout/vList2"/>
    <dgm:cxn modelId="{A41942BB-6AE4-424B-B817-BA738CDF8B4F}" type="presParOf" srcId="{2C582848-8FFA-415B-8A24-A072E6C9F161}" destId="{F547B67F-CBD7-4A71-88DF-D04A8CEC2451}" srcOrd="1" destOrd="0" presId="urn:microsoft.com/office/officeart/2005/8/layout/vList2"/>
    <dgm:cxn modelId="{E0E83195-C872-4EE8-9C0A-7F727455B598}" type="presParOf" srcId="{2C582848-8FFA-415B-8A24-A072E6C9F161}" destId="{E4DEE78A-6555-45A8-A20C-8869DF853206}" srcOrd="2" destOrd="0" presId="urn:microsoft.com/office/officeart/2005/8/layout/vList2"/>
    <dgm:cxn modelId="{CC095171-D956-45D6-BEAD-2AA8EFC64EE7}" type="presParOf" srcId="{2C582848-8FFA-415B-8A24-A072E6C9F161}" destId="{A486B64C-F51E-48B0-9869-6D41B1F81C94}" srcOrd="3" destOrd="0" presId="urn:microsoft.com/office/officeart/2005/8/layout/vList2"/>
    <dgm:cxn modelId="{FE8FD457-96A3-47E5-8F15-26A93109EB2D}" type="presParOf" srcId="{2C582848-8FFA-415B-8A24-A072E6C9F161}" destId="{D1B6FDD8-94C1-4F45-B4A8-D5E7CCF3F0FB}" srcOrd="4" destOrd="0" presId="urn:microsoft.com/office/officeart/2005/8/layout/vList2"/>
    <dgm:cxn modelId="{42F42B1D-9E40-4BDC-88BB-818641474395}" type="presParOf" srcId="{2C582848-8FFA-415B-8A24-A072E6C9F161}" destId="{BBB003D6-87F2-48EE-AA5E-A896F25F0953}" srcOrd="5" destOrd="0" presId="urn:microsoft.com/office/officeart/2005/8/layout/vList2"/>
    <dgm:cxn modelId="{639F04D3-240B-46BF-B9B6-3CD08A3B10D2}" type="presParOf" srcId="{2C582848-8FFA-415B-8A24-A072E6C9F161}" destId="{4228E439-A6CE-4359-99B6-DFC97D6B3BEB}" srcOrd="6" destOrd="0" presId="urn:microsoft.com/office/officeart/2005/8/layout/vList2"/>
    <dgm:cxn modelId="{69423AA9-4A83-4C33-9C05-C974FDAB91FC}" type="presParOf" srcId="{2C582848-8FFA-415B-8A24-A072E6C9F161}" destId="{87386FA1-D944-4E16-8CC3-114461247861}" srcOrd="7" destOrd="0" presId="urn:microsoft.com/office/officeart/2005/8/layout/vList2"/>
    <dgm:cxn modelId="{9D7F0F0F-479D-4141-AFA6-EFC18071F7C4}" type="presParOf" srcId="{2C582848-8FFA-415B-8A24-A072E6C9F161}" destId="{2B84F4F6-91F0-4A6B-9A91-66E98D18200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EA025D1-E681-4099-AFA4-11A07B66F39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2A22D64E-1A6A-40FC-888D-60D6B98B3B35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dirty="0"/>
            <a:t>Będziesz umiał obliczyć moc w obwodzie elektrycznym</a:t>
          </a:r>
          <a:endParaRPr lang="en-US" dirty="0"/>
        </a:p>
      </dgm:t>
    </dgm:pt>
    <dgm:pt modelId="{B41546C1-C1D0-456A-A4B1-F6BCCC715595}" type="parTrans" cxnId="{9628192E-F829-4CFC-8F2D-CBE2753590BB}">
      <dgm:prSet/>
      <dgm:spPr/>
      <dgm:t>
        <a:bodyPr/>
        <a:lstStyle/>
        <a:p>
          <a:endParaRPr lang="en-US"/>
        </a:p>
      </dgm:t>
    </dgm:pt>
    <dgm:pt modelId="{23D6D913-8669-41A6-B2BD-ECEB5D714E12}" type="sibTrans" cxnId="{9628192E-F829-4CFC-8F2D-CBE2753590BB}">
      <dgm:prSet/>
      <dgm:spPr/>
      <dgm:t>
        <a:bodyPr/>
        <a:lstStyle/>
        <a:p>
          <a:endParaRPr lang="en-US"/>
        </a:p>
      </dgm:t>
    </dgm:pt>
    <dgm:pt modelId="{2F732C03-620F-435B-AC88-8ECF0E9F0A32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dirty="0"/>
            <a:t>Dowiesz się jak pole elektromagnetyczne wpływa na działanie urządzeń</a:t>
          </a:r>
          <a:endParaRPr lang="en-US" dirty="0"/>
        </a:p>
      </dgm:t>
    </dgm:pt>
    <dgm:pt modelId="{04E1EEBA-6137-462C-BF4F-5808A583F2AF}" type="parTrans" cxnId="{E459FB09-69A3-4C16-AF8D-E23AF0C35F07}">
      <dgm:prSet/>
      <dgm:spPr/>
      <dgm:t>
        <a:bodyPr/>
        <a:lstStyle/>
        <a:p>
          <a:endParaRPr lang="en-US"/>
        </a:p>
      </dgm:t>
    </dgm:pt>
    <dgm:pt modelId="{ED959F41-F965-489F-B12A-AED0B7242F0B}" type="sibTrans" cxnId="{E459FB09-69A3-4C16-AF8D-E23AF0C35F07}">
      <dgm:prSet/>
      <dgm:spPr/>
      <dgm:t>
        <a:bodyPr/>
        <a:lstStyle/>
        <a:p>
          <a:endParaRPr lang="en-US"/>
        </a:p>
      </dgm:t>
    </dgm:pt>
    <dgm:pt modelId="{DB712520-1076-4A10-873F-4C49D1A8F3A1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dirty="0"/>
            <a:t>Dowiesz się, co to są media transmisyjne, jak przekazać sygnał analogowo i cyfrowo</a:t>
          </a:r>
          <a:endParaRPr lang="en-US" dirty="0"/>
        </a:p>
      </dgm:t>
    </dgm:pt>
    <dgm:pt modelId="{E7003256-561D-4109-8101-19CC397FF13C}" type="parTrans" cxnId="{50DA73B9-E619-4BCA-AD9F-C0BDB15BF4C9}">
      <dgm:prSet/>
      <dgm:spPr/>
      <dgm:t>
        <a:bodyPr/>
        <a:lstStyle/>
        <a:p>
          <a:endParaRPr lang="en-US"/>
        </a:p>
      </dgm:t>
    </dgm:pt>
    <dgm:pt modelId="{24A85B6F-F6D8-467D-A573-12346AE56EC6}" type="sibTrans" cxnId="{50DA73B9-E619-4BCA-AD9F-C0BDB15BF4C9}">
      <dgm:prSet/>
      <dgm:spPr/>
      <dgm:t>
        <a:bodyPr/>
        <a:lstStyle/>
        <a:p>
          <a:endParaRPr lang="en-US"/>
        </a:p>
      </dgm:t>
    </dgm:pt>
    <dgm:pt modelId="{37440251-956B-47CF-985F-B20BB2CCA173}" type="pres">
      <dgm:prSet presAssocID="{CEA025D1-E681-4099-AFA4-11A07B66F39A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0F09752F-0325-4378-874A-2CDE3BA31AAE}" type="pres">
      <dgm:prSet presAssocID="{2A22D64E-1A6A-40FC-888D-60D6B98B3B35}" presName="compNode" presStyleCnt="0"/>
      <dgm:spPr/>
    </dgm:pt>
    <dgm:pt modelId="{391B862A-D969-4B69-94A2-58F6CD753FC2}" type="pres">
      <dgm:prSet presAssocID="{2A22D64E-1A6A-40FC-888D-60D6B98B3B35}" presName="bgRect" presStyleLbl="bgShp" presStyleIdx="0" presStyleCnt="3"/>
      <dgm:spPr/>
    </dgm:pt>
    <dgm:pt modelId="{61D8640A-63EF-40F3-ABE5-58A65B7ED716}" type="pres">
      <dgm:prSet presAssocID="{2A22D64E-1A6A-40FC-888D-60D6B98B3B35}" presName="iconRect" presStyleLbl="node1" presStyleIdx="0" presStyleCnt="3"/>
      <dgm:spPr>
        <a:blipFill>
          <a:blip xmlns:r="http://schemas.openxmlformats.org/officeDocument/2006/relationships" r:embed="rId1" cstate="print">
            <a:grayscl/>
            <a:lum bright="100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xmlns="" id="0" name="" descr="Bezprzewodowy"/>
        </a:ext>
      </dgm:extLst>
    </dgm:pt>
    <dgm:pt modelId="{C0EC7F95-F91C-4821-9AA9-5CAB68BA5BE9}" type="pres">
      <dgm:prSet presAssocID="{2A22D64E-1A6A-40FC-888D-60D6B98B3B35}" presName="spaceRect" presStyleCnt="0"/>
      <dgm:spPr/>
    </dgm:pt>
    <dgm:pt modelId="{09D64FCD-EA45-4566-949F-1528DFB38DE5}" type="pres">
      <dgm:prSet presAssocID="{2A22D64E-1A6A-40FC-888D-60D6B98B3B35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pl-PL"/>
        </a:p>
      </dgm:t>
    </dgm:pt>
    <dgm:pt modelId="{AF3364C1-405D-4690-BAC1-8E167B0B4EBF}" type="pres">
      <dgm:prSet presAssocID="{23D6D913-8669-41A6-B2BD-ECEB5D714E12}" presName="sibTrans" presStyleCnt="0"/>
      <dgm:spPr/>
    </dgm:pt>
    <dgm:pt modelId="{5E94E809-1CA5-423B-8F6E-3D2E35310722}" type="pres">
      <dgm:prSet presAssocID="{2F732C03-620F-435B-AC88-8ECF0E9F0A32}" presName="compNode" presStyleCnt="0"/>
      <dgm:spPr/>
    </dgm:pt>
    <dgm:pt modelId="{272DA122-859C-4023-B111-0535C6AD422F}" type="pres">
      <dgm:prSet presAssocID="{2F732C03-620F-435B-AC88-8ECF0E9F0A32}" presName="bgRect" presStyleLbl="bgShp" presStyleIdx="1" presStyleCnt="3"/>
      <dgm:spPr/>
    </dgm:pt>
    <dgm:pt modelId="{4015FBA8-6FD5-4124-9AC8-D3FD3519DFC8}" type="pres">
      <dgm:prSet presAssocID="{2F732C03-620F-435B-AC88-8ECF0E9F0A32}" presName="iconRect" presStyleLbl="node1" presStyleIdx="1" presStyleCnt="3"/>
      <dgm:spPr>
        <a:blipFill>
          <a:blip xmlns:r="http://schemas.openxmlformats.org/officeDocument/2006/relationships" r:embed="rId3" cstate="print">
            <a:lum bright="100000" contrast="-70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xmlns="" id="0" name="" descr="Synchronizowanie z chmurą"/>
        </a:ext>
      </dgm:extLst>
    </dgm:pt>
    <dgm:pt modelId="{3D14E8F0-3627-40E9-A844-D55E64DA5F19}" type="pres">
      <dgm:prSet presAssocID="{2F732C03-620F-435B-AC88-8ECF0E9F0A32}" presName="spaceRect" presStyleCnt="0"/>
      <dgm:spPr/>
    </dgm:pt>
    <dgm:pt modelId="{DEAEE0D8-F7AA-4212-8B2F-742C9999082B}" type="pres">
      <dgm:prSet presAssocID="{2F732C03-620F-435B-AC88-8ECF0E9F0A32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pl-PL"/>
        </a:p>
      </dgm:t>
    </dgm:pt>
    <dgm:pt modelId="{1D1D843E-472D-4C4B-AD23-07751299FD0A}" type="pres">
      <dgm:prSet presAssocID="{ED959F41-F965-489F-B12A-AED0B7242F0B}" presName="sibTrans" presStyleCnt="0"/>
      <dgm:spPr/>
    </dgm:pt>
    <dgm:pt modelId="{F2047612-E7DA-4094-8A08-E839B6551D31}" type="pres">
      <dgm:prSet presAssocID="{DB712520-1076-4A10-873F-4C49D1A8F3A1}" presName="compNode" presStyleCnt="0"/>
      <dgm:spPr/>
    </dgm:pt>
    <dgm:pt modelId="{D086AAA7-3D1F-4B25-B30F-4C19EFB8F3C8}" type="pres">
      <dgm:prSet presAssocID="{DB712520-1076-4A10-873F-4C49D1A8F3A1}" presName="bgRect" presStyleLbl="bgShp" presStyleIdx="2" presStyleCnt="3"/>
      <dgm:spPr/>
    </dgm:pt>
    <dgm:pt modelId="{EBA36156-A585-4276-B576-8DF8D5D53944}" type="pres">
      <dgm:prSet presAssocID="{DB712520-1076-4A10-873F-4C49D1A8F3A1}" presName="iconRect" presStyleLbl="node1" presStyleIdx="2" presStyleCnt="3"/>
      <dgm:spPr>
        <a:blipFill>
          <a:blip xmlns:r="http://schemas.openxmlformats.org/officeDocument/2006/relationships"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00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xmlns="" id="0" name="" descr="Disconnected"/>
        </a:ext>
      </dgm:extLst>
    </dgm:pt>
    <dgm:pt modelId="{47606636-D9B5-45C2-831A-CAD6A7337230}" type="pres">
      <dgm:prSet presAssocID="{DB712520-1076-4A10-873F-4C49D1A8F3A1}" presName="spaceRect" presStyleCnt="0"/>
      <dgm:spPr/>
    </dgm:pt>
    <dgm:pt modelId="{0F80651C-FC44-4A50-9635-3AAEE4CA3C6F}" type="pres">
      <dgm:prSet presAssocID="{DB712520-1076-4A10-873F-4C49D1A8F3A1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pl-PL"/>
        </a:p>
      </dgm:t>
    </dgm:pt>
  </dgm:ptLst>
  <dgm:cxnLst>
    <dgm:cxn modelId="{04A4A6FB-CF49-4300-8D41-9EB4619D65BF}" type="presOf" srcId="{DB712520-1076-4A10-873F-4C49D1A8F3A1}" destId="{0F80651C-FC44-4A50-9635-3AAEE4CA3C6F}" srcOrd="0" destOrd="0" presId="urn:microsoft.com/office/officeart/2018/2/layout/IconVerticalSolidList"/>
    <dgm:cxn modelId="{8BBB8872-FAEA-4011-8357-E397F9672D00}" type="presOf" srcId="{2F732C03-620F-435B-AC88-8ECF0E9F0A32}" destId="{DEAEE0D8-F7AA-4212-8B2F-742C9999082B}" srcOrd="0" destOrd="0" presId="urn:microsoft.com/office/officeart/2018/2/layout/IconVerticalSolidList"/>
    <dgm:cxn modelId="{9628192E-F829-4CFC-8F2D-CBE2753590BB}" srcId="{CEA025D1-E681-4099-AFA4-11A07B66F39A}" destId="{2A22D64E-1A6A-40FC-888D-60D6B98B3B35}" srcOrd="0" destOrd="0" parTransId="{B41546C1-C1D0-456A-A4B1-F6BCCC715595}" sibTransId="{23D6D913-8669-41A6-B2BD-ECEB5D714E12}"/>
    <dgm:cxn modelId="{9FB87AC7-7B14-439F-A68C-850260912F86}" type="presOf" srcId="{2A22D64E-1A6A-40FC-888D-60D6B98B3B35}" destId="{09D64FCD-EA45-4566-949F-1528DFB38DE5}" srcOrd="0" destOrd="0" presId="urn:microsoft.com/office/officeart/2018/2/layout/IconVerticalSolidList"/>
    <dgm:cxn modelId="{50DA73B9-E619-4BCA-AD9F-C0BDB15BF4C9}" srcId="{CEA025D1-E681-4099-AFA4-11A07B66F39A}" destId="{DB712520-1076-4A10-873F-4C49D1A8F3A1}" srcOrd="2" destOrd="0" parTransId="{E7003256-561D-4109-8101-19CC397FF13C}" sibTransId="{24A85B6F-F6D8-467D-A573-12346AE56EC6}"/>
    <dgm:cxn modelId="{E459FB09-69A3-4C16-AF8D-E23AF0C35F07}" srcId="{CEA025D1-E681-4099-AFA4-11A07B66F39A}" destId="{2F732C03-620F-435B-AC88-8ECF0E9F0A32}" srcOrd="1" destOrd="0" parTransId="{04E1EEBA-6137-462C-BF4F-5808A583F2AF}" sibTransId="{ED959F41-F965-489F-B12A-AED0B7242F0B}"/>
    <dgm:cxn modelId="{C060F156-90AF-4F3A-B984-E51829C9CEDD}" type="presOf" srcId="{CEA025D1-E681-4099-AFA4-11A07B66F39A}" destId="{37440251-956B-47CF-985F-B20BB2CCA173}" srcOrd="0" destOrd="0" presId="urn:microsoft.com/office/officeart/2018/2/layout/IconVerticalSolidList"/>
    <dgm:cxn modelId="{C9EB5915-F5DE-46EA-A4EC-F23FF4461533}" type="presParOf" srcId="{37440251-956B-47CF-985F-B20BB2CCA173}" destId="{0F09752F-0325-4378-874A-2CDE3BA31AAE}" srcOrd="0" destOrd="0" presId="urn:microsoft.com/office/officeart/2018/2/layout/IconVerticalSolidList"/>
    <dgm:cxn modelId="{0612F84F-76FC-44D0-8F8A-1E7BA69A0BAD}" type="presParOf" srcId="{0F09752F-0325-4378-874A-2CDE3BA31AAE}" destId="{391B862A-D969-4B69-94A2-58F6CD753FC2}" srcOrd="0" destOrd="0" presId="urn:microsoft.com/office/officeart/2018/2/layout/IconVerticalSolidList"/>
    <dgm:cxn modelId="{E8FD1C7A-C8A5-44B0-A493-70C76753C92A}" type="presParOf" srcId="{0F09752F-0325-4378-874A-2CDE3BA31AAE}" destId="{61D8640A-63EF-40F3-ABE5-58A65B7ED716}" srcOrd="1" destOrd="0" presId="urn:microsoft.com/office/officeart/2018/2/layout/IconVerticalSolidList"/>
    <dgm:cxn modelId="{7B8E4823-A0CC-48C5-ADA9-77FA72073C4E}" type="presParOf" srcId="{0F09752F-0325-4378-874A-2CDE3BA31AAE}" destId="{C0EC7F95-F91C-4821-9AA9-5CAB68BA5BE9}" srcOrd="2" destOrd="0" presId="urn:microsoft.com/office/officeart/2018/2/layout/IconVerticalSolidList"/>
    <dgm:cxn modelId="{5A2EFFD0-AF04-4163-888B-E37FB9DBBD9A}" type="presParOf" srcId="{0F09752F-0325-4378-874A-2CDE3BA31AAE}" destId="{09D64FCD-EA45-4566-949F-1528DFB38DE5}" srcOrd="3" destOrd="0" presId="urn:microsoft.com/office/officeart/2018/2/layout/IconVerticalSolidList"/>
    <dgm:cxn modelId="{4F82F96A-8295-4C57-8D42-007594C7B45D}" type="presParOf" srcId="{37440251-956B-47CF-985F-B20BB2CCA173}" destId="{AF3364C1-405D-4690-BAC1-8E167B0B4EBF}" srcOrd="1" destOrd="0" presId="urn:microsoft.com/office/officeart/2018/2/layout/IconVerticalSolidList"/>
    <dgm:cxn modelId="{52C4C8CC-BD33-4671-BA10-0C487ACB06C4}" type="presParOf" srcId="{37440251-956B-47CF-985F-B20BB2CCA173}" destId="{5E94E809-1CA5-423B-8F6E-3D2E35310722}" srcOrd="2" destOrd="0" presId="urn:microsoft.com/office/officeart/2018/2/layout/IconVerticalSolidList"/>
    <dgm:cxn modelId="{9503A5DC-BE81-4E54-AC9D-28E9D323CE1D}" type="presParOf" srcId="{5E94E809-1CA5-423B-8F6E-3D2E35310722}" destId="{272DA122-859C-4023-B111-0535C6AD422F}" srcOrd="0" destOrd="0" presId="urn:microsoft.com/office/officeart/2018/2/layout/IconVerticalSolidList"/>
    <dgm:cxn modelId="{F8650B5E-D573-46E2-B2D8-54E5E6F5B214}" type="presParOf" srcId="{5E94E809-1CA5-423B-8F6E-3D2E35310722}" destId="{4015FBA8-6FD5-4124-9AC8-D3FD3519DFC8}" srcOrd="1" destOrd="0" presId="urn:microsoft.com/office/officeart/2018/2/layout/IconVerticalSolidList"/>
    <dgm:cxn modelId="{6E23831A-0A1E-44B2-B415-14C443B0FED5}" type="presParOf" srcId="{5E94E809-1CA5-423B-8F6E-3D2E35310722}" destId="{3D14E8F0-3627-40E9-A844-D55E64DA5F19}" srcOrd="2" destOrd="0" presId="urn:microsoft.com/office/officeart/2018/2/layout/IconVerticalSolidList"/>
    <dgm:cxn modelId="{F4453B73-FE86-404D-B2D9-529B90957B8D}" type="presParOf" srcId="{5E94E809-1CA5-423B-8F6E-3D2E35310722}" destId="{DEAEE0D8-F7AA-4212-8B2F-742C9999082B}" srcOrd="3" destOrd="0" presId="urn:microsoft.com/office/officeart/2018/2/layout/IconVerticalSolidList"/>
    <dgm:cxn modelId="{E7510CD5-DA1A-4004-A206-1A921A4BE4B3}" type="presParOf" srcId="{37440251-956B-47CF-985F-B20BB2CCA173}" destId="{1D1D843E-472D-4C4B-AD23-07751299FD0A}" srcOrd="3" destOrd="0" presId="urn:microsoft.com/office/officeart/2018/2/layout/IconVerticalSolidList"/>
    <dgm:cxn modelId="{CC25B847-1D8C-4280-AB4A-49AE5246AE2F}" type="presParOf" srcId="{37440251-956B-47CF-985F-B20BB2CCA173}" destId="{F2047612-E7DA-4094-8A08-E839B6551D31}" srcOrd="4" destOrd="0" presId="urn:microsoft.com/office/officeart/2018/2/layout/IconVerticalSolidList"/>
    <dgm:cxn modelId="{B05A44A9-5EED-4FD1-976A-45C8BEE110ED}" type="presParOf" srcId="{F2047612-E7DA-4094-8A08-E839B6551D31}" destId="{D086AAA7-3D1F-4B25-B30F-4C19EFB8F3C8}" srcOrd="0" destOrd="0" presId="urn:microsoft.com/office/officeart/2018/2/layout/IconVerticalSolidList"/>
    <dgm:cxn modelId="{215FF050-0C21-4A9B-AC1B-EBDAED80A081}" type="presParOf" srcId="{F2047612-E7DA-4094-8A08-E839B6551D31}" destId="{EBA36156-A585-4276-B576-8DF8D5D53944}" srcOrd="1" destOrd="0" presId="urn:microsoft.com/office/officeart/2018/2/layout/IconVerticalSolidList"/>
    <dgm:cxn modelId="{19EFF29E-2E4A-468C-B7FD-05444D07AE4F}" type="presParOf" srcId="{F2047612-E7DA-4094-8A08-E839B6551D31}" destId="{47606636-D9B5-45C2-831A-CAD6A7337230}" srcOrd="2" destOrd="0" presId="urn:microsoft.com/office/officeart/2018/2/layout/IconVerticalSolidList"/>
    <dgm:cxn modelId="{A61605D7-8A19-4B42-92BD-D6AF9AB217C9}" type="presParOf" srcId="{F2047612-E7DA-4094-8A08-E839B6551D31}" destId="{0F80651C-FC44-4A50-9635-3AAEE4CA3C6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7EE88B8-2375-4764-B827-522272073452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1FEF78A-7CB2-4F1D-8D7B-48B991D25E77}">
      <dgm:prSet custT="1"/>
      <dgm:spPr/>
      <dgm:t>
        <a:bodyPr/>
        <a:lstStyle/>
        <a:p>
          <a:r>
            <a:rPr lang="pl-PL" sz="2200" b="1" dirty="0">
              <a:solidFill>
                <a:schemeClr val="accent3">
                  <a:lumMod val="75000"/>
                </a:schemeClr>
              </a:solidFill>
            </a:rPr>
            <a:t>Czy wiesz co jest w środku </a:t>
          </a:r>
          <a:r>
            <a:rPr lang="pl-PL" sz="2200" b="1" dirty="0" err="1">
              <a:solidFill>
                <a:schemeClr val="accent3">
                  <a:lumMod val="75000"/>
                </a:schemeClr>
              </a:solidFill>
            </a:rPr>
            <a:t>Iphona</a:t>
          </a:r>
          <a:r>
            <a:rPr lang="pl-PL" sz="2200" b="1" dirty="0">
              <a:solidFill>
                <a:schemeClr val="accent3">
                  <a:lumMod val="75000"/>
                </a:schemeClr>
              </a:solidFill>
            </a:rPr>
            <a:t> czy tabletu?</a:t>
          </a:r>
          <a:endParaRPr lang="en-US" sz="2200" b="1" dirty="0">
            <a:solidFill>
              <a:schemeClr val="accent3">
                <a:lumMod val="75000"/>
              </a:schemeClr>
            </a:solidFill>
          </a:endParaRPr>
        </a:p>
      </dgm:t>
    </dgm:pt>
    <dgm:pt modelId="{F32A20D3-240D-4820-80EE-A7A8B168394E}" type="parTrans" cxnId="{18821ED1-1356-4009-82AC-675109D4B9DA}">
      <dgm:prSet/>
      <dgm:spPr/>
      <dgm:t>
        <a:bodyPr/>
        <a:lstStyle/>
        <a:p>
          <a:endParaRPr lang="en-US"/>
        </a:p>
      </dgm:t>
    </dgm:pt>
    <dgm:pt modelId="{5E9A9C5A-7183-4CEB-BC69-072D8EA7336C}" type="sibTrans" cxnId="{18821ED1-1356-4009-82AC-675109D4B9DA}">
      <dgm:prSet/>
      <dgm:spPr/>
      <dgm:t>
        <a:bodyPr/>
        <a:lstStyle/>
        <a:p>
          <a:endParaRPr lang="en-US"/>
        </a:p>
      </dgm:t>
    </dgm:pt>
    <dgm:pt modelId="{37545E19-3DC9-499C-82DE-B4658CDC0CCA}">
      <dgm:prSet custT="1"/>
      <dgm:spPr/>
      <dgm:t>
        <a:bodyPr/>
        <a:lstStyle/>
        <a:p>
          <a:r>
            <a:rPr lang="pl-PL" sz="2200" b="1" dirty="0">
              <a:solidFill>
                <a:schemeClr val="accent3">
                  <a:lumMod val="75000"/>
                </a:schemeClr>
              </a:solidFill>
            </a:rPr>
            <a:t>Umiesz podać definicję prądu?</a:t>
          </a:r>
          <a:endParaRPr lang="en-US" sz="2200" b="1" dirty="0">
            <a:solidFill>
              <a:schemeClr val="accent3">
                <a:lumMod val="75000"/>
              </a:schemeClr>
            </a:solidFill>
          </a:endParaRPr>
        </a:p>
      </dgm:t>
    </dgm:pt>
    <dgm:pt modelId="{445CF325-970A-4814-A1B8-A08FFAB141F9}" type="parTrans" cxnId="{7DE5BD17-D4EB-48E4-9B53-B137E3D7F53F}">
      <dgm:prSet/>
      <dgm:spPr/>
      <dgm:t>
        <a:bodyPr/>
        <a:lstStyle/>
        <a:p>
          <a:endParaRPr lang="en-US"/>
        </a:p>
      </dgm:t>
    </dgm:pt>
    <dgm:pt modelId="{317FD941-AFC3-4BD2-AA9B-8513A4216E9A}" type="sibTrans" cxnId="{7DE5BD17-D4EB-48E4-9B53-B137E3D7F53F}">
      <dgm:prSet/>
      <dgm:spPr/>
      <dgm:t>
        <a:bodyPr/>
        <a:lstStyle/>
        <a:p>
          <a:endParaRPr lang="en-US"/>
        </a:p>
      </dgm:t>
    </dgm:pt>
    <dgm:pt modelId="{B648E3D1-D523-4A08-B253-0504CA0862D6}">
      <dgm:prSet custT="1"/>
      <dgm:spPr/>
      <dgm:t>
        <a:bodyPr/>
        <a:lstStyle/>
        <a:p>
          <a:r>
            <a:rPr lang="pl-PL" sz="2200" b="1" dirty="0">
              <a:solidFill>
                <a:schemeClr val="accent3">
                  <a:lumMod val="75000"/>
                </a:schemeClr>
              </a:solidFill>
            </a:rPr>
            <a:t>Czy wiesz jak działa obwód elektryczny?</a:t>
          </a:r>
          <a:endParaRPr lang="en-US" sz="2200" b="1" dirty="0">
            <a:solidFill>
              <a:schemeClr val="accent3">
                <a:lumMod val="75000"/>
              </a:schemeClr>
            </a:solidFill>
          </a:endParaRPr>
        </a:p>
      </dgm:t>
    </dgm:pt>
    <dgm:pt modelId="{F3FC76D4-509F-4194-88DB-CE6C9CD7C261}" type="parTrans" cxnId="{772CE695-A321-46B4-8882-CBC73F6E1A94}">
      <dgm:prSet/>
      <dgm:spPr/>
      <dgm:t>
        <a:bodyPr/>
        <a:lstStyle/>
        <a:p>
          <a:endParaRPr lang="en-US"/>
        </a:p>
      </dgm:t>
    </dgm:pt>
    <dgm:pt modelId="{570406EA-FFDE-4F73-A025-92F074458936}" type="sibTrans" cxnId="{772CE695-A321-46B4-8882-CBC73F6E1A94}">
      <dgm:prSet/>
      <dgm:spPr/>
      <dgm:t>
        <a:bodyPr/>
        <a:lstStyle/>
        <a:p>
          <a:endParaRPr lang="en-US"/>
        </a:p>
      </dgm:t>
    </dgm:pt>
    <dgm:pt modelId="{B43CC79C-4396-47B3-B835-E95EE655F253}">
      <dgm:prSet/>
      <dgm:spPr/>
      <dgm:t>
        <a:bodyPr/>
        <a:lstStyle/>
        <a:p>
          <a:r>
            <a:rPr lang="pl-PL" dirty="0"/>
            <a:t>Na tym przedmiocie poznasz odpowiedzi </a:t>
          </a:r>
          <a:br>
            <a:rPr lang="pl-PL" dirty="0"/>
          </a:br>
          <a:r>
            <a:rPr lang="pl-PL" dirty="0"/>
            <a:t>na te pytania. </a:t>
          </a:r>
          <a:endParaRPr lang="en-US" dirty="0"/>
        </a:p>
      </dgm:t>
    </dgm:pt>
    <dgm:pt modelId="{F290CD70-6422-4649-9FAA-9D17943D8A7C}" type="parTrans" cxnId="{6D1C3A07-AC67-4A3F-81D6-421EBDE6F79B}">
      <dgm:prSet/>
      <dgm:spPr/>
      <dgm:t>
        <a:bodyPr/>
        <a:lstStyle/>
        <a:p>
          <a:endParaRPr lang="en-US"/>
        </a:p>
      </dgm:t>
    </dgm:pt>
    <dgm:pt modelId="{891C18FE-D33A-4219-9C4A-59E270051581}" type="sibTrans" cxnId="{6D1C3A07-AC67-4A3F-81D6-421EBDE6F79B}">
      <dgm:prSet/>
      <dgm:spPr/>
      <dgm:t>
        <a:bodyPr/>
        <a:lstStyle/>
        <a:p>
          <a:endParaRPr lang="en-US"/>
        </a:p>
      </dgm:t>
    </dgm:pt>
    <dgm:pt modelId="{6F31A6ED-84F8-424E-AFD3-3B4B68C5F53E}">
      <dgm:prSet/>
      <dgm:spPr/>
      <dgm:t>
        <a:bodyPr/>
        <a:lstStyle/>
        <a:p>
          <a:r>
            <a:rPr lang="pl-PL"/>
            <a:t>Dowiesz się o prawach elektryczności</a:t>
          </a:r>
          <a:endParaRPr lang="en-US"/>
        </a:p>
      </dgm:t>
    </dgm:pt>
    <dgm:pt modelId="{DDF8A1E0-FE61-4BB9-BBBC-0F3D92E4EE68}" type="parTrans" cxnId="{492F6939-9ABB-4492-9F3B-A640AEC3AAD0}">
      <dgm:prSet/>
      <dgm:spPr/>
      <dgm:t>
        <a:bodyPr/>
        <a:lstStyle/>
        <a:p>
          <a:endParaRPr lang="en-US"/>
        </a:p>
      </dgm:t>
    </dgm:pt>
    <dgm:pt modelId="{E1BC7755-58CC-4343-BDCE-B51A7F27394B}" type="sibTrans" cxnId="{492F6939-9ABB-4492-9F3B-A640AEC3AAD0}">
      <dgm:prSet/>
      <dgm:spPr/>
      <dgm:t>
        <a:bodyPr/>
        <a:lstStyle/>
        <a:p>
          <a:endParaRPr lang="en-US"/>
        </a:p>
      </dgm:t>
    </dgm:pt>
    <dgm:pt modelId="{18566A73-1906-47E0-AF15-5A950BADD634}">
      <dgm:prSet/>
      <dgm:spPr/>
      <dgm:t>
        <a:bodyPr/>
        <a:lstStyle/>
        <a:p>
          <a:r>
            <a:rPr lang="pl-PL"/>
            <a:t>Nauczysz się jak działają obwody elektryczne </a:t>
          </a:r>
          <a:endParaRPr lang="en-US"/>
        </a:p>
      </dgm:t>
    </dgm:pt>
    <dgm:pt modelId="{D31B2FAB-B5D2-4CFB-B819-172FE069E16F}" type="parTrans" cxnId="{4ECC7DBB-270B-4EA6-99E8-1394A3A22F9A}">
      <dgm:prSet/>
      <dgm:spPr/>
      <dgm:t>
        <a:bodyPr/>
        <a:lstStyle/>
        <a:p>
          <a:endParaRPr lang="en-US"/>
        </a:p>
      </dgm:t>
    </dgm:pt>
    <dgm:pt modelId="{36D7F26B-D776-405D-8ADA-0EDB307FA86E}" type="sibTrans" cxnId="{4ECC7DBB-270B-4EA6-99E8-1394A3A22F9A}">
      <dgm:prSet/>
      <dgm:spPr/>
      <dgm:t>
        <a:bodyPr/>
        <a:lstStyle/>
        <a:p>
          <a:endParaRPr lang="en-US"/>
        </a:p>
      </dgm:t>
    </dgm:pt>
    <dgm:pt modelId="{EEA2047B-A59E-4214-9C10-AE4D04C4CD31}">
      <dgm:prSet/>
      <dgm:spPr/>
      <dgm:t>
        <a:bodyPr/>
        <a:lstStyle/>
        <a:p>
          <a:r>
            <a:rPr lang="pl-PL"/>
            <a:t>Nauczysz się jak działa sprzęt elektroniczny</a:t>
          </a:r>
          <a:endParaRPr lang="en-US"/>
        </a:p>
      </dgm:t>
    </dgm:pt>
    <dgm:pt modelId="{566AF56C-B19D-4EF0-95F4-6B369DFE7D6C}" type="parTrans" cxnId="{3467F1EC-692B-446C-9768-AA290CC99E1A}">
      <dgm:prSet/>
      <dgm:spPr/>
      <dgm:t>
        <a:bodyPr/>
        <a:lstStyle/>
        <a:p>
          <a:endParaRPr lang="en-US"/>
        </a:p>
      </dgm:t>
    </dgm:pt>
    <dgm:pt modelId="{A6146DE0-588B-47A0-B4E1-3C8C752B1932}" type="sibTrans" cxnId="{3467F1EC-692B-446C-9768-AA290CC99E1A}">
      <dgm:prSet/>
      <dgm:spPr/>
      <dgm:t>
        <a:bodyPr/>
        <a:lstStyle/>
        <a:p>
          <a:endParaRPr lang="en-US"/>
        </a:p>
      </dgm:t>
    </dgm:pt>
    <dgm:pt modelId="{3283EC4F-6D00-4C57-B021-877B0D6F5254}" type="pres">
      <dgm:prSet presAssocID="{47EE88B8-2375-4764-B827-522272073452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pl-PL"/>
        </a:p>
      </dgm:t>
    </dgm:pt>
    <dgm:pt modelId="{1835726C-27E2-4539-ACC8-569FC417C544}" type="pres">
      <dgm:prSet presAssocID="{F1FEF78A-7CB2-4F1D-8D7B-48B991D25E77}" presName="thickLine" presStyleLbl="alignNode1" presStyleIdx="0" presStyleCnt="7"/>
      <dgm:spPr/>
    </dgm:pt>
    <dgm:pt modelId="{46E9FAC3-F482-4326-8D8C-AEB1BEFAC967}" type="pres">
      <dgm:prSet presAssocID="{F1FEF78A-7CB2-4F1D-8D7B-48B991D25E77}" presName="horz1" presStyleCnt="0"/>
      <dgm:spPr/>
    </dgm:pt>
    <dgm:pt modelId="{A6873417-E361-4152-A134-D39A53ED6AED}" type="pres">
      <dgm:prSet presAssocID="{F1FEF78A-7CB2-4F1D-8D7B-48B991D25E77}" presName="tx1" presStyleLbl="revTx" presStyleIdx="0" presStyleCnt="7"/>
      <dgm:spPr/>
      <dgm:t>
        <a:bodyPr/>
        <a:lstStyle/>
        <a:p>
          <a:endParaRPr lang="pl-PL"/>
        </a:p>
      </dgm:t>
    </dgm:pt>
    <dgm:pt modelId="{43EEEDE0-CA8B-4FCA-81D4-0A605100C1A0}" type="pres">
      <dgm:prSet presAssocID="{F1FEF78A-7CB2-4F1D-8D7B-48B991D25E77}" presName="vert1" presStyleCnt="0"/>
      <dgm:spPr/>
    </dgm:pt>
    <dgm:pt modelId="{1633171D-2E4C-4426-BF4D-2B59B2DF5781}" type="pres">
      <dgm:prSet presAssocID="{37545E19-3DC9-499C-82DE-B4658CDC0CCA}" presName="thickLine" presStyleLbl="alignNode1" presStyleIdx="1" presStyleCnt="7"/>
      <dgm:spPr/>
    </dgm:pt>
    <dgm:pt modelId="{98D06B4E-84E4-46EB-BE12-89293FFA2CC6}" type="pres">
      <dgm:prSet presAssocID="{37545E19-3DC9-499C-82DE-B4658CDC0CCA}" presName="horz1" presStyleCnt="0"/>
      <dgm:spPr/>
    </dgm:pt>
    <dgm:pt modelId="{1EA314BD-FDCA-429E-9D18-049E7203861C}" type="pres">
      <dgm:prSet presAssocID="{37545E19-3DC9-499C-82DE-B4658CDC0CCA}" presName="tx1" presStyleLbl="revTx" presStyleIdx="1" presStyleCnt="7"/>
      <dgm:spPr/>
      <dgm:t>
        <a:bodyPr/>
        <a:lstStyle/>
        <a:p>
          <a:endParaRPr lang="pl-PL"/>
        </a:p>
      </dgm:t>
    </dgm:pt>
    <dgm:pt modelId="{BE0FA2C2-409F-4A7C-B5C1-7DE58E91415C}" type="pres">
      <dgm:prSet presAssocID="{37545E19-3DC9-499C-82DE-B4658CDC0CCA}" presName="vert1" presStyleCnt="0"/>
      <dgm:spPr/>
    </dgm:pt>
    <dgm:pt modelId="{77953B18-DD7F-494B-9F54-2B539CFCB6DC}" type="pres">
      <dgm:prSet presAssocID="{B648E3D1-D523-4A08-B253-0504CA0862D6}" presName="thickLine" presStyleLbl="alignNode1" presStyleIdx="2" presStyleCnt="7"/>
      <dgm:spPr/>
    </dgm:pt>
    <dgm:pt modelId="{D77CEFCC-DBB2-4C75-A29D-BD93237C6DE3}" type="pres">
      <dgm:prSet presAssocID="{B648E3D1-D523-4A08-B253-0504CA0862D6}" presName="horz1" presStyleCnt="0"/>
      <dgm:spPr/>
    </dgm:pt>
    <dgm:pt modelId="{34263F7E-75FA-4C62-8CF0-83EDE142AB5F}" type="pres">
      <dgm:prSet presAssocID="{B648E3D1-D523-4A08-B253-0504CA0862D6}" presName="tx1" presStyleLbl="revTx" presStyleIdx="2" presStyleCnt="7"/>
      <dgm:spPr/>
      <dgm:t>
        <a:bodyPr/>
        <a:lstStyle/>
        <a:p>
          <a:endParaRPr lang="pl-PL"/>
        </a:p>
      </dgm:t>
    </dgm:pt>
    <dgm:pt modelId="{40BB3F9D-FD6E-4CDA-AE68-64641863C5EE}" type="pres">
      <dgm:prSet presAssocID="{B648E3D1-D523-4A08-B253-0504CA0862D6}" presName="vert1" presStyleCnt="0"/>
      <dgm:spPr/>
    </dgm:pt>
    <dgm:pt modelId="{F1180699-F52B-4CE7-A04F-CD85CBBC7FE7}" type="pres">
      <dgm:prSet presAssocID="{B43CC79C-4396-47B3-B835-E95EE655F253}" presName="thickLine" presStyleLbl="alignNode1" presStyleIdx="3" presStyleCnt="7"/>
      <dgm:spPr/>
    </dgm:pt>
    <dgm:pt modelId="{0A94968C-E660-4C5E-B15A-AD80AE04D57C}" type="pres">
      <dgm:prSet presAssocID="{B43CC79C-4396-47B3-B835-E95EE655F253}" presName="horz1" presStyleCnt="0"/>
      <dgm:spPr/>
    </dgm:pt>
    <dgm:pt modelId="{BB86D627-7E79-45EC-8F08-FA015D22DE6B}" type="pres">
      <dgm:prSet presAssocID="{B43CC79C-4396-47B3-B835-E95EE655F253}" presName="tx1" presStyleLbl="revTx" presStyleIdx="3" presStyleCnt="7"/>
      <dgm:spPr/>
      <dgm:t>
        <a:bodyPr/>
        <a:lstStyle/>
        <a:p>
          <a:endParaRPr lang="pl-PL"/>
        </a:p>
      </dgm:t>
    </dgm:pt>
    <dgm:pt modelId="{025240C1-E4C0-4B64-AAB4-981447329BCC}" type="pres">
      <dgm:prSet presAssocID="{B43CC79C-4396-47B3-B835-E95EE655F253}" presName="vert1" presStyleCnt="0"/>
      <dgm:spPr/>
    </dgm:pt>
    <dgm:pt modelId="{4C00886A-B4BF-4215-9586-319680B90DB9}" type="pres">
      <dgm:prSet presAssocID="{6F31A6ED-84F8-424E-AFD3-3B4B68C5F53E}" presName="thickLine" presStyleLbl="alignNode1" presStyleIdx="4" presStyleCnt="7"/>
      <dgm:spPr/>
    </dgm:pt>
    <dgm:pt modelId="{6DC8DB88-2891-4624-AF9C-2EF8777B06B8}" type="pres">
      <dgm:prSet presAssocID="{6F31A6ED-84F8-424E-AFD3-3B4B68C5F53E}" presName="horz1" presStyleCnt="0"/>
      <dgm:spPr/>
    </dgm:pt>
    <dgm:pt modelId="{03875E16-7CE9-44F3-9EBB-5946052F70D8}" type="pres">
      <dgm:prSet presAssocID="{6F31A6ED-84F8-424E-AFD3-3B4B68C5F53E}" presName="tx1" presStyleLbl="revTx" presStyleIdx="4" presStyleCnt="7"/>
      <dgm:spPr/>
      <dgm:t>
        <a:bodyPr/>
        <a:lstStyle/>
        <a:p>
          <a:endParaRPr lang="pl-PL"/>
        </a:p>
      </dgm:t>
    </dgm:pt>
    <dgm:pt modelId="{E851F464-BC3B-4B6F-B9C8-FC37D3E399CF}" type="pres">
      <dgm:prSet presAssocID="{6F31A6ED-84F8-424E-AFD3-3B4B68C5F53E}" presName="vert1" presStyleCnt="0"/>
      <dgm:spPr/>
    </dgm:pt>
    <dgm:pt modelId="{BB98308F-8360-4194-8C63-07A3BE56D468}" type="pres">
      <dgm:prSet presAssocID="{18566A73-1906-47E0-AF15-5A950BADD634}" presName="thickLine" presStyleLbl="alignNode1" presStyleIdx="5" presStyleCnt="7"/>
      <dgm:spPr/>
    </dgm:pt>
    <dgm:pt modelId="{1D5098A3-8465-4168-BC09-A3F44EFF4E7C}" type="pres">
      <dgm:prSet presAssocID="{18566A73-1906-47E0-AF15-5A950BADD634}" presName="horz1" presStyleCnt="0"/>
      <dgm:spPr/>
    </dgm:pt>
    <dgm:pt modelId="{FFBB488A-F1F7-46B9-A2ED-77BFED748457}" type="pres">
      <dgm:prSet presAssocID="{18566A73-1906-47E0-AF15-5A950BADD634}" presName="tx1" presStyleLbl="revTx" presStyleIdx="5" presStyleCnt="7"/>
      <dgm:spPr/>
      <dgm:t>
        <a:bodyPr/>
        <a:lstStyle/>
        <a:p>
          <a:endParaRPr lang="pl-PL"/>
        </a:p>
      </dgm:t>
    </dgm:pt>
    <dgm:pt modelId="{4E2027BE-3C52-40C4-997B-3D1ED7E50B88}" type="pres">
      <dgm:prSet presAssocID="{18566A73-1906-47E0-AF15-5A950BADD634}" presName="vert1" presStyleCnt="0"/>
      <dgm:spPr/>
    </dgm:pt>
    <dgm:pt modelId="{3423FFAB-520D-4579-A14B-8511E0756C0C}" type="pres">
      <dgm:prSet presAssocID="{EEA2047B-A59E-4214-9C10-AE4D04C4CD31}" presName="thickLine" presStyleLbl="alignNode1" presStyleIdx="6" presStyleCnt="7"/>
      <dgm:spPr/>
    </dgm:pt>
    <dgm:pt modelId="{809AE4C4-7297-4264-BBD7-C03DC26986BF}" type="pres">
      <dgm:prSet presAssocID="{EEA2047B-A59E-4214-9C10-AE4D04C4CD31}" presName="horz1" presStyleCnt="0"/>
      <dgm:spPr/>
    </dgm:pt>
    <dgm:pt modelId="{9EABACF7-3C8C-460E-867D-F3A0FB734C78}" type="pres">
      <dgm:prSet presAssocID="{EEA2047B-A59E-4214-9C10-AE4D04C4CD31}" presName="tx1" presStyleLbl="revTx" presStyleIdx="6" presStyleCnt="7"/>
      <dgm:spPr/>
      <dgm:t>
        <a:bodyPr/>
        <a:lstStyle/>
        <a:p>
          <a:endParaRPr lang="pl-PL"/>
        </a:p>
      </dgm:t>
    </dgm:pt>
    <dgm:pt modelId="{761107B2-4B53-4C65-8BBA-3CF6F3B035CA}" type="pres">
      <dgm:prSet presAssocID="{EEA2047B-A59E-4214-9C10-AE4D04C4CD31}" presName="vert1" presStyleCnt="0"/>
      <dgm:spPr/>
    </dgm:pt>
  </dgm:ptLst>
  <dgm:cxnLst>
    <dgm:cxn modelId="{3467F1EC-692B-446C-9768-AA290CC99E1A}" srcId="{47EE88B8-2375-4764-B827-522272073452}" destId="{EEA2047B-A59E-4214-9C10-AE4D04C4CD31}" srcOrd="6" destOrd="0" parTransId="{566AF56C-B19D-4EF0-95F4-6B369DFE7D6C}" sibTransId="{A6146DE0-588B-47A0-B4E1-3C8C752B1932}"/>
    <dgm:cxn modelId="{4ECC7DBB-270B-4EA6-99E8-1394A3A22F9A}" srcId="{47EE88B8-2375-4764-B827-522272073452}" destId="{18566A73-1906-47E0-AF15-5A950BADD634}" srcOrd="5" destOrd="0" parTransId="{D31B2FAB-B5D2-4CFB-B819-172FE069E16F}" sibTransId="{36D7F26B-D776-405D-8ADA-0EDB307FA86E}"/>
    <dgm:cxn modelId="{EDA30CD0-A7C0-4E85-A4DB-398BF9F66F8E}" type="presOf" srcId="{B648E3D1-D523-4A08-B253-0504CA0862D6}" destId="{34263F7E-75FA-4C62-8CF0-83EDE142AB5F}" srcOrd="0" destOrd="0" presId="urn:microsoft.com/office/officeart/2008/layout/LinedList"/>
    <dgm:cxn modelId="{492F6939-9ABB-4492-9F3B-A640AEC3AAD0}" srcId="{47EE88B8-2375-4764-B827-522272073452}" destId="{6F31A6ED-84F8-424E-AFD3-3B4B68C5F53E}" srcOrd="4" destOrd="0" parTransId="{DDF8A1E0-FE61-4BB9-BBBC-0F3D92E4EE68}" sibTransId="{E1BC7755-58CC-4343-BDCE-B51A7F27394B}"/>
    <dgm:cxn modelId="{6D1C3A07-AC67-4A3F-81D6-421EBDE6F79B}" srcId="{47EE88B8-2375-4764-B827-522272073452}" destId="{B43CC79C-4396-47B3-B835-E95EE655F253}" srcOrd="3" destOrd="0" parTransId="{F290CD70-6422-4649-9FAA-9D17943D8A7C}" sibTransId="{891C18FE-D33A-4219-9C4A-59E270051581}"/>
    <dgm:cxn modelId="{7CDE93BB-C5C2-426E-A257-5DB828031754}" type="presOf" srcId="{EEA2047B-A59E-4214-9C10-AE4D04C4CD31}" destId="{9EABACF7-3C8C-460E-867D-F3A0FB734C78}" srcOrd="0" destOrd="0" presId="urn:microsoft.com/office/officeart/2008/layout/LinedList"/>
    <dgm:cxn modelId="{B90136BA-3913-4E06-A9F8-A80874AB0DD8}" type="presOf" srcId="{47EE88B8-2375-4764-B827-522272073452}" destId="{3283EC4F-6D00-4C57-B021-877B0D6F5254}" srcOrd="0" destOrd="0" presId="urn:microsoft.com/office/officeart/2008/layout/LinedList"/>
    <dgm:cxn modelId="{7125D3BC-F652-4619-99A8-55F70C74C307}" type="presOf" srcId="{18566A73-1906-47E0-AF15-5A950BADD634}" destId="{FFBB488A-F1F7-46B9-A2ED-77BFED748457}" srcOrd="0" destOrd="0" presId="urn:microsoft.com/office/officeart/2008/layout/LinedList"/>
    <dgm:cxn modelId="{772CE695-A321-46B4-8882-CBC73F6E1A94}" srcId="{47EE88B8-2375-4764-B827-522272073452}" destId="{B648E3D1-D523-4A08-B253-0504CA0862D6}" srcOrd="2" destOrd="0" parTransId="{F3FC76D4-509F-4194-88DB-CE6C9CD7C261}" sibTransId="{570406EA-FFDE-4F73-A025-92F074458936}"/>
    <dgm:cxn modelId="{48FFB03E-BEB1-4D92-BD18-50026E8F9243}" type="presOf" srcId="{37545E19-3DC9-499C-82DE-B4658CDC0CCA}" destId="{1EA314BD-FDCA-429E-9D18-049E7203861C}" srcOrd="0" destOrd="0" presId="urn:microsoft.com/office/officeart/2008/layout/LinedList"/>
    <dgm:cxn modelId="{5575AE71-BBC6-4950-9589-0281C070BFFF}" type="presOf" srcId="{6F31A6ED-84F8-424E-AFD3-3B4B68C5F53E}" destId="{03875E16-7CE9-44F3-9EBB-5946052F70D8}" srcOrd="0" destOrd="0" presId="urn:microsoft.com/office/officeart/2008/layout/LinedList"/>
    <dgm:cxn modelId="{AA151C62-7DA4-44EB-9692-8F6273996B04}" type="presOf" srcId="{F1FEF78A-7CB2-4F1D-8D7B-48B991D25E77}" destId="{A6873417-E361-4152-A134-D39A53ED6AED}" srcOrd="0" destOrd="0" presId="urn:microsoft.com/office/officeart/2008/layout/LinedList"/>
    <dgm:cxn modelId="{18821ED1-1356-4009-82AC-675109D4B9DA}" srcId="{47EE88B8-2375-4764-B827-522272073452}" destId="{F1FEF78A-7CB2-4F1D-8D7B-48B991D25E77}" srcOrd="0" destOrd="0" parTransId="{F32A20D3-240D-4820-80EE-A7A8B168394E}" sibTransId="{5E9A9C5A-7183-4CEB-BC69-072D8EA7336C}"/>
    <dgm:cxn modelId="{4FDD9C7A-DAFC-4AF6-8B3F-A06DB43098B8}" type="presOf" srcId="{B43CC79C-4396-47B3-B835-E95EE655F253}" destId="{BB86D627-7E79-45EC-8F08-FA015D22DE6B}" srcOrd="0" destOrd="0" presId="urn:microsoft.com/office/officeart/2008/layout/LinedList"/>
    <dgm:cxn modelId="{7DE5BD17-D4EB-48E4-9B53-B137E3D7F53F}" srcId="{47EE88B8-2375-4764-B827-522272073452}" destId="{37545E19-3DC9-499C-82DE-B4658CDC0CCA}" srcOrd="1" destOrd="0" parTransId="{445CF325-970A-4814-A1B8-A08FFAB141F9}" sibTransId="{317FD941-AFC3-4BD2-AA9B-8513A4216E9A}"/>
    <dgm:cxn modelId="{21CFA810-889E-49F9-9221-1DFEF560DE25}" type="presParOf" srcId="{3283EC4F-6D00-4C57-B021-877B0D6F5254}" destId="{1835726C-27E2-4539-ACC8-569FC417C544}" srcOrd="0" destOrd="0" presId="urn:microsoft.com/office/officeart/2008/layout/LinedList"/>
    <dgm:cxn modelId="{3CD1BB0F-9360-46FD-A0A3-598E3CF44579}" type="presParOf" srcId="{3283EC4F-6D00-4C57-B021-877B0D6F5254}" destId="{46E9FAC3-F482-4326-8D8C-AEB1BEFAC967}" srcOrd="1" destOrd="0" presId="urn:microsoft.com/office/officeart/2008/layout/LinedList"/>
    <dgm:cxn modelId="{C6EB4496-ABD6-4779-A510-18B5BD491970}" type="presParOf" srcId="{46E9FAC3-F482-4326-8D8C-AEB1BEFAC967}" destId="{A6873417-E361-4152-A134-D39A53ED6AED}" srcOrd="0" destOrd="0" presId="urn:microsoft.com/office/officeart/2008/layout/LinedList"/>
    <dgm:cxn modelId="{FF8412EA-8D5B-4C50-B5A1-1F54CC6A634C}" type="presParOf" srcId="{46E9FAC3-F482-4326-8D8C-AEB1BEFAC967}" destId="{43EEEDE0-CA8B-4FCA-81D4-0A605100C1A0}" srcOrd="1" destOrd="0" presId="urn:microsoft.com/office/officeart/2008/layout/LinedList"/>
    <dgm:cxn modelId="{E9598C3E-72B9-409A-8765-2D64ED7FD973}" type="presParOf" srcId="{3283EC4F-6D00-4C57-B021-877B0D6F5254}" destId="{1633171D-2E4C-4426-BF4D-2B59B2DF5781}" srcOrd="2" destOrd="0" presId="urn:microsoft.com/office/officeart/2008/layout/LinedList"/>
    <dgm:cxn modelId="{A0FB25C8-53A3-4691-BEE0-FE4CB41AAA1F}" type="presParOf" srcId="{3283EC4F-6D00-4C57-B021-877B0D6F5254}" destId="{98D06B4E-84E4-46EB-BE12-89293FFA2CC6}" srcOrd="3" destOrd="0" presId="urn:microsoft.com/office/officeart/2008/layout/LinedList"/>
    <dgm:cxn modelId="{2F0DC8AB-B623-470B-B3AB-B4E4D3301BF9}" type="presParOf" srcId="{98D06B4E-84E4-46EB-BE12-89293FFA2CC6}" destId="{1EA314BD-FDCA-429E-9D18-049E7203861C}" srcOrd="0" destOrd="0" presId="urn:microsoft.com/office/officeart/2008/layout/LinedList"/>
    <dgm:cxn modelId="{7E92A54C-15A0-483B-B977-EB3B5DCF26C7}" type="presParOf" srcId="{98D06B4E-84E4-46EB-BE12-89293FFA2CC6}" destId="{BE0FA2C2-409F-4A7C-B5C1-7DE58E91415C}" srcOrd="1" destOrd="0" presId="urn:microsoft.com/office/officeart/2008/layout/LinedList"/>
    <dgm:cxn modelId="{AA69E7DA-CA2E-4EB2-83EB-C0E9EF3F4DB2}" type="presParOf" srcId="{3283EC4F-6D00-4C57-B021-877B0D6F5254}" destId="{77953B18-DD7F-494B-9F54-2B539CFCB6DC}" srcOrd="4" destOrd="0" presId="urn:microsoft.com/office/officeart/2008/layout/LinedList"/>
    <dgm:cxn modelId="{D63E470F-928B-4D59-87E9-F8D1F633CD64}" type="presParOf" srcId="{3283EC4F-6D00-4C57-B021-877B0D6F5254}" destId="{D77CEFCC-DBB2-4C75-A29D-BD93237C6DE3}" srcOrd="5" destOrd="0" presId="urn:microsoft.com/office/officeart/2008/layout/LinedList"/>
    <dgm:cxn modelId="{C5B23A80-7575-4DA8-9777-31FCDBBEB13D}" type="presParOf" srcId="{D77CEFCC-DBB2-4C75-A29D-BD93237C6DE3}" destId="{34263F7E-75FA-4C62-8CF0-83EDE142AB5F}" srcOrd="0" destOrd="0" presId="urn:microsoft.com/office/officeart/2008/layout/LinedList"/>
    <dgm:cxn modelId="{55DF240C-3AAC-41DF-B743-3D93B2B9A8D7}" type="presParOf" srcId="{D77CEFCC-DBB2-4C75-A29D-BD93237C6DE3}" destId="{40BB3F9D-FD6E-4CDA-AE68-64641863C5EE}" srcOrd="1" destOrd="0" presId="urn:microsoft.com/office/officeart/2008/layout/LinedList"/>
    <dgm:cxn modelId="{EEE46119-7CD2-49B4-A398-13B9857F0D30}" type="presParOf" srcId="{3283EC4F-6D00-4C57-B021-877B0D6F5254}" destId="{F1180699-F52B-4CE7-A04F-CD85CBBC7FE7}" srcOrd="6" destOrd="0" presId="urn:microsoft.com/office/officeart/2008/layout/LinedList"/>
    <dgm:cxn modelId="{F8731A5D-699D-4E8D-8307-BA3F535AB953}" type="presParOf" srcId="{3283EC4F-6D00-4C57-B021-877B0D6F5254}" destId="{0A94968C-E660-4C5E-B15A-AD80AE04D57C}" srcOrd="7" destOrd="0" presId="urn:microsoft.com/office/officeart/2008/layout/LinedList"/>
    <dgm:cxn modelId="{7D595D97-9892-427F-93A7-936FB12BD623}" type="presParOf" srcId="{0A94968C-E660-4C5E-B15A-AD80AE04D57C}" destId="{BB86D627-7E79-45EC-8F08-FA015D22DE6B}" srcOrd="0" destOrd="0" presId="urn:microsoft.com/office/officeart/2008/layout/LinedList"/>
    <dgm:cxn modelId="{95AD4492-07E8-4976-9B17-470DE0DB3676}" type="presParOf" srcId="{0A94968C-E660-4C5E-B15A-AD80AE04D57C}" destId="{025240C1-E4C0-4B64-AAB4-981447329BCC}" srcOrd="1" destOrd="0" presId="urn:microsoft.com/office/officeart/2008/layout/LinedList"/>
    <dgm:cxn modelId="{60109B5F-B1CD-45C9-8F02-E2BBE4BFC9C5}" type="presParOf" srcId="{3283EC4F-6D00-4C57-B021-877B0D6F5254}" destId="{4C00886A-B4BF-4215-9586-319680B90DB9}" srcOrd="8" destOrd="0" presId="urn:microsoft.com/office/officeart/2008/layout/LinedList"/>
    <dgm:cxn modelId="{F44ECC70-A268-4CEA-88A9-0C2289B3CA54}" type="presParOf" srcId="{3283EC4F-6D00-4C57-B021-877B0D6F5254}" destId="{6DC8DB88-2891-4624-AF9C-2EF8777B06B8}" srcOrd="9" destOrd="0" presId="urn:microsoft.com/office/officeart/2008/layout/LinedList"/>
    <dgm:cxn modelId="{566621E4-902B-42E4-AC30-A54862821AA3}" type="presParOf" srcId="{6DC8DB88-2891-4624-AF9C-2EF8777B06B8}" destId="{03875E16-7CE9-44F3-9EBB-5946052F70D8}" srcOrd="0" destOrd="0" presId="urn:microsoft.com/office/officeart/2008/layout/LinedList"/>
    <dgm:cxn modelId="{318A70DC-1EF7-4484-8CA4-C06F8263B7C0}" type="presParOf" srcId="{6DC8DB88-2891-4624-AF9C-2EF8777B06B8}" destId="{E851F464-BC3B-4B6F-B9C8-FC37D3E399CF}" srcOrd="1" destOrd="0" presId="urn:microsoft.com/office/officeart/2008/layout/LinedList"/>
    <dgm:cxn modelId="{C4E8DB98-F4B8-4531-9A23-8FD5D51188C4}" type="presParOf" srcId="{3283EC4F-6D00-4C57-B021-877B0D6F5254}" destId="{BB98308F-8360-4194-8C63-07A3BE56D468}" srcOrd="10" destOrd="0" presId="urn:microsoft.com/office/officeart/2008/layout/LinedList"/>
    <dgm:cxn modelId="{4AD9BF4E-F3D2-4FB4-85DE-E1F707F0C3F8}" type="presParOf" srcId="{3283EC4F-6D00-4C57-B021-877B0D6F5254}" destId="{1D5098A3-8465-4168-BC09-A3F44EFF4E7C}" srcOrd="11" destOrd="0" presId="urn:microsoft.com/office/officeart/2008/layout/LinedList"/>
    <dgm:cxn modelId="{505134CC-D841-4E97-8399-8A9CC42A4675}" type="presParOf" srcId="{1D5098A3-8465-4168-BC09-A3F44EFF4E7C}" destId="{FFBB488A-F1F7-46B9-A2ED-77BFED748457}" srcOrd="0" destOrd="0" presId="urn:microsoft.com/office/officeart/2008/layout/LinedList"/>
    <dgm:cxn modelId="{18B6AFD8-041C-4010-A3AC-0DD37997A2CB}" type="presParOf" srcId="{1D5098A3-8465-4168-BC09-A3F44EFF4E7C}" destId="{4E2027BE-3C52-40C4-997B-3D1ED7E50B88}" srcOrd="1" destOrd="0" presId="urn:microsoft.com/office/officeart/2008/layout/LinedList"/>
    <dgm:cxn modelId="{694F20F8-71C2-4FBC-83D6-99473B7D3BA8}" type="presParOf" srcId="{3283EC4F-6D00-4C57-B021-877B0D6F5254}" destId="{3423FFAB-520D-4579-A14B-8511E0756C0C}" srcOrd="12" destOrd="0" presId="urn:microsoft.com/office/officeart/2008/layout/LinedList"/>
    <dgm:cxn modelId="{69E3272C-BDEC-440C-9ACE-CB62291B388E}" type="presParOf" srcId="{3283EC4F-6D00-4C57-B021-877B0D6F5254}" destId="{809AE4C4-7297-4264-BBD7-C03DC26986BF}" srcOrd="13" destOrd="0" presId="urn:microsoft.com/office/officeart/2008/layout/LinedList"/>
    <dgm:cxn modelId="{781995A3-3719-49DB-B796-E990F474B093}" type="presParOf" srcId="{809AE4C4-7297-4264-BBD7-C03DC26986BF}" destId="{9EABACF7-3C8C-460E-867D-F3A0FB734C78}" srcOrd="0" destOrd="0" presId="urn:microsoft.com/office/officeart/2008/layout/LinedList"/>
    <dgm:cxn modelId="{7849E46E-9B6C-453B-8EA9-FAC0DE2F9011}" type="presParOf" srcId="{809AE4C4-7297-4264-BBD7-C03DC26986BF}" destId="{761107B2-4B53-4C65-8BBA-3CF6F3B035C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25545CB-B4A0-4CA1-9F2A-30F30D8F987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E8092D00-9B5B-4DEA-A1C4-FE1911915536}">
      <dgm:prSet custT="1"/>
      <dgm:spPr/>
      <dgm:t>
        <a:bodyPr/>
        <a:lstStyle/>
        <a:p>
          <a:r>
            <a:rPr lang="pl-PL" sz="2800" b="1" dirty="0">
              <a:solidFill>
                <a:schemeClr val="bg1"/>
              </a:solidFill>
            </a:rPr>
            <a:t>Czy umiesz zmierzyć moc, napięcie czy opór? </a:t>
          </a:r>
          <a:endParaRPr lang="en-US" sz="2800" b="1" dirty="0">
            <a:solidFill>
              <a:schemeClr val="bg1"/>
            </a:solidFill>
          </a:endParaRPr>
        </a:p>
      </dgm:t>
    </dgm:pt>
    <dgm:pt modelId="{B07CF92A-9A8A-4BA1-9B36-E6A06D209892}" type="parTrans" cxnId="{7AEC0AA5-4FF0-4C65-B090-B52C0C3E79CD}">
      <dgm:prSet/>
      <dgm:spPr/>
      <dgm:t>
        <a:bodyPr/>
        <a:lstStyle/>
        <a:p>
          <a:endParaRPr lang="en-US"/>
        </a:p>
      </dgm:t>
    </dgm:pt>
    <dgm:pt modelId="{06B54EAC-E53E-4B63-97AD-FCBD12DD80B8}" type="sibTrans" cxnId="{7AEC0AA5-4FF0-4C65-B090-B52C0C3E79CD}">
      <dgm:prSet/>
      <dgm:spPr/>
      <dgm:t>
        <a:bodyPr/>
        <a:lstStyle/>
        <a:p>
          <a:endParaRPr lang="en-US"/>
        </a:p>
      </dgm:t>
    </dgm:pt>
    <dgm:pt modelId="{E1116C3E-483B-4D02-AC27-5E09480BF688}">
      <dgm:prSet custT="1"/>
      <dgm:spPr/>
      <dgm:t>
        <a:bodyPr/>
        <a:lstStyle/>
        <a:p>
          <a:r>
            <a:rPr lang="pl-PL" sz="2800" b="1" dirty="0">
              <a:solidFill>
                <a:schemeClr val="tx1"/>
              </a:solidFill>
            </a:rPr>
            <a:t>Pamiętasz, co się mierzy w woltach a co w amperach?</a:t>
          </a:r>
          <a:endParaRPr lang="en-US" sz="2800" b="1" dirty="0">
            <a:solidFill>
              <a:schemeClr val="tx1"/>
            </a:solidFill>
          </a:endParaRPr>
        </a:p>
      </dgm:t>
    </dgm:pt>
    <dgm:pt modelId="{B9850B6D-607A-46CC-ADF6-3C2AD58A53CA}" type="parTrans" cxnId="{75212211-6D67-46B6-B3D5-FEDB03188E7B}">
      <dgm:prSet/>
      <dgm:spPr/>
      <dgm:t>
        <a:bodyPr/>
        <a:lstStyle/>
        <a:p>
          <a:endParaRPr lang="en-US"/>
        </a:p>
      </dgm:t>
    </dgm:pt>
    <dgm:pt modelId="{52DBDEF5-6675-4EE1-BA21-622EF8C597A6}" type="sibTrans" cxnId="{75212211-6D67-46B6-B3D5-FEDB03188E7B}">
      <dgm:prSet/>
      <dgm:spPr/>
      <dgm:t>
        <a:bodyPr/>
        <a:lstStyle/>
        <a:p>
          <a:endParaRPr lang="en-US"/>
        </a:p>
      </dgm:t>
    </dgm:pt>
    <dgm:pt modelId="{D15BDF4F-49B8-4FB2-9B7A-A970FA3B6EF0}">
      <dgm:prSet/>
      <dgm:spPr/>
      <dgm:t>
        <a:bodyPr/>
        <a:lstStyle/>
        <a:p>
          <a:r>
            <a:rPr lang="pl-PL"/>
            <a:t>Na tym przedmiocie dowiesz się jakimi przyrządami i jak dokonać tych pomiarów</a:t>
          </a:r>
          <a:endParaRPr lang="en-US"/>
        </a:p>
      </dgm:t>
    </dgm:pt>
    <dgm:pt modelId="{EE28889B-22B6-4601-A70B-06FFA3CE4506}" type="parTrans" cxnId="{2A422E6F-65D0-4029-94EA-B0AB04A88781}">
      <dgm:prSet/>
      <dgm:spPr/>
      <dgm:t>
        <a:bodyPr/>
        <a:lstStyle/>
        <a:p>
          <a:endParaRPr lang="en-US"/>
        </a:p>
      </dgm:t>
    </dgm:pt>
    <dgm:pt modelId="{DB81DFB6-C432-4F60-AE5A-A291E8E62754}" type="sibTrans" cxnId="{2A422E6F-65D0-4029-94EA-B0AB04A88781}">
      <dgm:prSet/>
      <dgm:spPr/>
      <dgm:t>
        <a:bodyPr/>
        <a:lstStyle/>
        <a:p>
          <a:endParaRPr lang="en-US"/>
        </a:p>
      </dgm:t>
    </dgm:pt>
    <dgm:pt modelId="{9F94741C-C306-4E98-8B98-58AE212F727A}" type="pres">
      <dgm:prSet presAssocID="{625545CB-B4A0-4CA1-9F2A-30F30D8F9871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373A3EF3-402A-44DA-98F6-BE905AADC7A2}" type="pres">
      <dgm:prSet presAssocID="{E8092D00-9B5B-4DEA-A1C4-FE1911915536}" presName="compNode" presStyleCnt="0"/>
      <dgm:spPr/>
    </dgm:pt>
    <dgm:pt modelId="{AEA80A68-D00B-4A5F-9771-0C8924A00E23}" type="pres">
      <dgm:prSet presAssocID="{E8092D00-9B5B-4DEA-A1C4-FE1911915536}" presName="bgRect" presStyleLbl="bgShp" presStyleIdx="0" presStyleCnt="3"/>
      <dgm:spPr/>
    </dgm:pt>
    <dgm:pt modelId="{AF80D6D1-8ABD-4935-B77C-F7910F1D9E5C}" type="pres">
      <dgm:prSet presAssocID="{E8092D00-9B5B-4DEA-A1C4-FE1911915536}" presName="iconRect" presStyleLbl="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xmlns="" id="0" name="" descr="Dysk"/>
        </a:ext>
      </dgm:extLst>
    </dgm:pt>
    <dgm:pt modelId="{AA61CE2A-3168-4918-BE53-486D6E25BEB5}" type="pres">
      <dgm:prSet presAssocID="{E8092D00-9B5B-4DEA-A1C4-FE1911915536}" presName="spaceRect" presStyleCnt="0"/>
      <dgm:spPr/>
    </dgm:pt>
    <dgm:pt modelId="{ED0EC993-60E5-48CB-9A3D-C7DAB665CA86}" type="pres">
      <dgm:prSet presAssocID="{E8092D00-9B5B-4DEA-A1C4-FE1911915536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pl-PL"/>
        </a:p>
      </dgm:t>
    </dgm:pt>
    <dgm:pt modelId="{1B201D42-C4AE-4869-B20F-E11F6D364F36}" type="pres">
      <dgm:prSet presAssocID="{06B54EAC-E53E-4B63-97AD-FCBD12DD80B8}" presName="sibTrans" presStyleCnt="0"/>
      <dgm:spPr/>
    </dgm:pt>
    <dgm:pt modelId="{0B579A55-0782-44F5-9C49-122B35F5609F}" type="pres">
      <dgm:prSet presAssocID="{E1116C3E-483B-4D02-AC27-5E09480BF688}" presName="compNode" presStyleCnt="0"/>
      <dgm:spPr/>
    </dgm:pt>
    <dgm:pt modelId="{C2589494-0FF7-4514-AE3F-D845EE66655A}" type="pres">
      <dgm:prSet presAssocID="{E1116C3E-483B-4D02-AC27-5E09480BF688}" presName="bgRect" presStyleLbl="bgShp" presStyleIdx="1" presStyleCnt="3"/>
      <dgm:spPr/>
    </dgm:pt>
    <dgm:pt modelId="{7F90DF61-14A8-48F3-8441-B8F9C5FA6059}" type="pres">
      <dgm:prSet presAssocID="{E1116C3E-483B-4D02-AC27-5E09480BF688}" presName="iconRect" presStyleLbl="node1" presStyleIdx="1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xmlns="" id="0" name="" descr="Koła zębate"/>
        </a:ext>
      </dgm:extLst>
    </dgm:pt>
    <dgm:pt modelId="{E15B6C8D-9A70-4EC1-9862-5603A7628149}" type="pres">
      <dgm:prSet presAssocID="{E1116C3E-483B-4D02-AC27-5E09480BF688}" presName="spaceRect" presStyleCnt="0"/>
      <dgm:spPr/>
    </dgm:pt>
    <dgm:pt modelId="{ACF1CFD5-827D-4BEE-9A54-52DA0B22A4FC}" type="pres">
      <dgm:prSet presAssocID="{E1116C3E-483B-4D02-AC27-5E09480BF688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pl-PL"/>
        </a:p>
      </dgm:t>
    </dgm:pt>
    <dgm:pt modelId="{957A9A26-8C9B-4DA9-A362-07847B95AF66}" type="pres">
      <dgm:prSet presAssocID="{52DBDEF5-6675-4EE1-BA21-622EF8C597A6}" presName="sibTrans" presStyleCnt="0"/>
      <dgm:spPr/>
    </dgm:pt>
    <dgm:pt modelId="{365964A5-4181-4E79-9799-E047750DEDD4}" type="pres">
      <dgm:prSet presAssocID="{D15BDF4F-49B8-4FB2-9B7A-A970FA3B6EF0}" presName="compNode" presStyleCnt="0"/>
      <dgm:spPr/>
    </dgm:pt>
    <dgm:pt modelId="{112E081D-F91D-4242-AC9B-836BE3B7413F}" type="pres">
      <dgm:prSet presAssocID="{D15BDF4F-49B8-4FB2-9B7A-A970FA3B6EF0}" presName="bgRect" presStyleLbl="bgShp" presStyleIdx="2" presStyleCnt="3"/>
      <dgm:spPr/>
    </dgm:pt>
    <dgm:pt modelId="{AA638329-C239-4C86-B3D4-A6E8FB967002}" type="pres">
      <dgm:prSet presAssocID="{D15BDF4F-49B8-4FB2-9B7A-A970FA3B6EF0}" presName="iconRect" presStyleLbl="node1" presStyleIdx="2" presStyleCnt="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xmlns="" id="0" name="" descr="USB"/>
        </a:ext>
      </dgm:extLst>
    </dgm:pt>
    <dgm:pt modelId="{05D41820-F632-48A2-ADEB-E91814A482E3}" type="pres">
      <dgm:prSet presAssocID="{D15BDF4F-49B8-4FB2-9B7A-A970FA3B6EF0}" presName="spaceRect" presStyleCnt="0"/>
      <dgm:spPr/>
    </dgm:pt>
    <dgm:pt modelId="{F8F060D3-4806-4EEE-98B3-5E98FA347055}" type="pres">
      <dgm:prSet presAssocID="{D15BDF4F-49B8-4FB2-9B7A-A970FA3B6EF0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pl-PL"/>
        </a:p>
      </dgm:t>
    </dgm:pt>
  </dgm:ptLst>
  <dgm:cxnLst>
    <dgm:cxn modelId="{7AEC0AA5-4FF0-4C65-B090-B52C0C3E79CD}" srcId="{625545CB-B4A0-4CA1-9F2A-30F30D8F9871}" destId="{E8092D00-9B5B-4DEA-A1C4-FE1911915536}" srcOrd="0" destOrd="0" parTransId="{B07CF92A-9A8A-4BA1-9B36-E6A06D209892}" sibTransId="{06B54EAC-E53E-4B63-97AD-FCBD12DD80B8}"/>
    <dgm:cxn modelId="{8D286F0B-5A75-4108-A98C-5B1960AEDD3A}" type="presOf" srcId="{E8092D00-9B5B-4DEA-A1C4-FE1911915536}" destId="{ED0EC993-60E5-48CB-9A3D-C7DAB665CA86}" srcOrd="0" destOrd="0" presId="urn:microsoft.com/office/officeart/2018/2/layout/IconVerticalSolidList"/>
    <dgm:cxn modelId="{4D8998AC-2BE9-4E76-A8C8-8B2491760D52}" type="presOf" srcId="{625545CB-B4A0-4CA1-9F2A-30F30D8F9871}" destId="{9F94741C-C306-4E98-8B98-58AE212F727A}" srcOrd="0" destOrd="0" presId="urn:microsoft.com/office/officeart/2018/2/layout/IconVerticalSolidList"/>
    <dgm:cxn modelId="{3C38D1C9-ABDC-4686-9A46-5121420EB34C}" type="presOf" srcId="{E1116C3E-483B-4D02-AC27-5E09480BF688}" destId="{ACF1CFD5-827D-4BEE-9A54-52DA0B22A4FC}" srcOrd="0" destOrd="0" presId="urn:microsoft.com/office/officeart/2018/2/layout/IconVerticalSolidList"/>
    <dgm:cxn modelId="{75212211-6D67-46B6-B3D5-FEDB03188E7B}" srcId="{625545CB-B4A0-4CA1-9F2A-30F30D8F9871}" destId="{E1116C3E-483B-4D02-AC27-5E09480BF688}" srcOrd="1" destOrd="0" parTransId="{B9850B6D-607A-46CC-ADF6-3C2AD58A53CA}" sibTransId="{52DBDEF5-6675-4EE1-BA21-622EF8C597A6}"/>
    <dgm:cxn modelId="{ED1566E2-0A31-4AE5-9F19-7E74D837D8C0}" type="presOf" srcId="{D15BDF4F-49B8-4FB2-9B7A-A970FA3B6EF0}" destId="{F8F060D3-4806-4EEE-98B3-5E98FA347055}" srcOrd="0" destOrd="0" presId="urn:microsoft.com/office/officeart/2018/2/layout/IconVerticalSolidList"/>
    <dgm:cxn modelId="{2A422E6F-65D0-4029-94EA-B0AB04A88781}" srcId="{625545CB-B4A0-4CA1-9F2A-30F30D8F9871}" destId="{D15BDF4F-49B8-4FB2-9B7A-A970FA3B6EF0}" srcOrd="2" destOrd="0" parTransId="{EE28889B-22B6-4601-A70B-06FFA3CE4506}" sibTransId="{DB81DFB6-C432-4F60-AE5A-A291E8E62754}"/>
    <dgm:cxn modelId="{BF26E98B-2402-4C59-890B-0BBB6600A58A}" type="presParOf" srcId="{9F94741C-C306-4E98-8B98-58AE212F727A}" destId="{373A3EF3-402A-44DA-98F6-BE905AADC7A2}" srcOrd="0" destOrd="0" presId="urn:microsoft.com/office/officeart/2018/2/layout/IconVerticalSolidList"/>
    <dgm:cxn modelId="{408FFC88-6260-4B2A-8379-D940B450B479}" type="presParOf" srcId="{373A3EF3-402A-44DA-98F6-BE905AADC7A2}" destId="{AEA80A68-D00B-4A5F-9771-0C8924A00E23}" srcOrd="0" destOrd="0" presId="urn:microsoft.com/office/officeart/2018/2/layout/IconVerticalSolidList"/>
    <dgm:cxn modelId="{90993E80-0C5A-42FA-8DB7-B6E7E1FE0152}" type="presParOf" srcId="{373A3EF3-402A-44DA-98F6-BE905AADC7A2}" destId="{AF80D6D1-8ABD-4935-B77C-F7910F1D9E5C}" srcOrd="1" destOrd="0" presId="urn:microsoft.com/office/officeart/2018/2/layout/IconVerticalSolidList"/>
    <dgm:cxn modelId="{3667D811-383F-4178-9ECC-FD7AB6088746}" type="presParOf" srcId="{373A3EF3-402A-44DA-98F6-BE905AADC7A2}" destId="{AA61CE2A-3168-4918-BE53-486D6E25BEB5}" srcOrd="2" destOrd="0" presId="urn:microsoft.com/office/officeart/2018/2/layout/IconVerticalSolidList"/>
    <dgm:cxn modelId="{C4AC17F3-73C2-44B3-8E52-19C7A18B5C04}" type="presParOf" srcId="{373A3EF3-402A-44DA-98F6-BE905AADC7A2}" destId="{ED0EC993-60E5-48CB-9A3D-C7DAB665CA86}" srcOrd="3" destOrd="0" presId="urn:microsoft.com/office/officeart/2018/2/layout/IconVerticalSolidList"/>
    <dgm:cxn modelId="{94387F5E-2767-4E4D-B215-47A0CD0B24E3}" type="presParOf" srcId="{9F94741C-C306-4E98-8B98-58AE212F727A}" destId="{1B201D42-C4AE-4869-B20F-E11F6D364F36}" srcOrd="1" destOrd="0" presId="urn:microsoft.com/office/officeart/2018/2/layout/IconVerticalSolidList"/>
    <dgm:cxn modelId="{D81583DE-7D00-4ADD-9996-92260CDE611B}" type="presParOf" srcId="{9F94741C-C306-4E98-8B98-58AE212F727A}" destId="{0B579A55-0782-44F5-9C49-122B35F5609F}" srcOrd="2" destOrd="0" presId="urn:microsoft.com/office/officeart/2018/2/layout/IconVerticalSolidList"/>
    <dgm:cxn modelId="{3F1C028B-3EDC-4046-90DF-203918CE3A8A}" type="presParOf" srcId="{0B579A55-0782-44F5-9C49-122B35F5609F}" destId="{C2589494-0FF7-4514-AE3F-D845EE66655A}" srcOrd="0" destOrd="0" presId="urn:microsoft.com/office/officeart/2018/2/layout/IconVerticalSolidList"/>
    <dgm:cxn modelId="{63B93F9F-9C68-47FE-A41A-FDAD313EBD03}" type="presParOf" srcId="{0B579A55-0782-44F5-9C49-122B35F5609F}" destId="{7F90DF61-14A8-48F3-8441-B8F9C5FA6059}" srcOrd="1" destOrd="0" presId="urn:microsoft.com/office/officeart/2018/2/layout/IconVerticalSolidList"/>
    <dgm:cxn modelId="{ABC6F9CA-F64E-417B-A7E6-E387B9C552D7}" type="presParOf" srcId="{0B579A55-0782-44F5-9C49-122B35F5609F}" destId="{E15B6C8D-9A70-4EC1-9862-5603A7628149}" srcOrd="2" destOrd="0" presId="urn:microsoft.com/office/officeart/2018/2/layout/IconVerticalSolidList"/>
    <dgm:cxn modelId="{889C4B08-BA9E-402E-B279-825B9D6E27CD}" type="presParOf" srcId="{0B579A55-0782-44F5-9C49-122B35F5609F}" destId="{ACF1CFD5-827D-4BEE-9A54-52DA0B22A4FC}" srcOrd="3" destOrd="0" presId="urn:microsoft.com/office/officeart/2018/2/layout/IconVerticalSolidList"/>
    <dgm:cxn modelId="{C80FFA6C-CD22-48A6-A874-3CE66E4A065B}" type="presParOf" srcId="{9F94741C-C306-4E98-8B98-58AE212F727A}" destId="{957A9A26-8C9B-4DA9-A362-07847B95AF66}" srcOrd="3" destOrd="0" presId="urn:microsoft.com/office/officeart/2018/2/layout/IconVerticalSolidList"/>
    <dgm:cxn modelId="{E8F337E9-2ACE-4AFE-BF0E-FA359D69E78B}" type="presParOf" srcId="{9F94741C-C306-4E98-8B98-58AE212F727A}" destId="{365964A5-4181-4E79-9799-E047750DEDD4}" srcOrd="4" destOrd="0" presId="urn:microsoft.com/office/officeart/2018/2/layout/IconVerticalSolidList"/>
    <dgm:cxn modelId="{60153092-CDF2-4198-8FAA-F1E2A2256B24}" type="presParOf" srcId="{365964A5-4181-4E79-9799-E047750DEDD4}" destId="{112E081D-F91D-4242-AC9B-836BE3B7413F}" srcOrd="0" destOrd="0" presId="urn:microsoft.com/office/officeart/2018/2/layout/IconVerticalSolidList"/>
    <dgm:cxn modelId="{B04679EF-81AA-41BF-B48D-F08E7C148653}" type="presParOf" srcId="{365964A5-4181-4E79-9799-E047750DEDD4}" destId="{AA638329-C239-4C86-B3D4-A6E8FB967002}" srcOrd="1" destOrd="0" presId="urn:microsoft.com/office/officeart/2018/2/layout/IconVerticalSolidList"/>
    <dgm:cxn modelId="{4B5BA571-2443-4A75-A225-8F42A5A138F9}" type="presParOf" srcId="{365964A5-4181-4E79-9799-E047750DEDD4}" destId="{05D41820-F632-48A2-ADEB-E91814A482E3}" srcOrd="2" destOrd="0" presId="urn:microsoft.com/office/officeart/2018/2/layout/IconVerticalSolidList"/>
    <dgm:cxn modelId="{4DB1F4BB-0F77-4751-A954-0898C1F602E6}" type="presParOf" srcId="{365964A5-4181-4E79-9799-E047750DEDD4}" destId="{F8F060D3-4806-4EEE-98B3-5E98FA34705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69904FA-B3F9-4E07-BD2D-9DD5A6ABF0D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F6AD8FA-79C7-4225-8968-FF2EB3231F8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l-PL" sz="2000" b="1" dirty="0">
              <a:solidFill>
                <a:schemeClr val="accent3">
                  <a:lumMod val="75000"/>
                </a:schemeClr>
              </a:solidFill>
            </a:rPr>
            <a:t>Czy wiesz jak zainstalować i skonfigurować smart TV, </a:t>
          </a:r>
          <a:r>
            <a:rPr lang="pl-PL" sz="2000" b="1" dirty="0" err="1">
              <a:solidFill>
                <a:schemeClr val="accent3">
                  <a:lumMod val="75000"/>
                </a:schemeClr>
              </a:solidFill>
            </a:rPr>
            <a:t>livebox</a:t>
          </a:r>
          <a:r>
            <a:rPr lang="pl-PL" sz="2000" b="1" dirty="0">
              <a:solidFill>
                <a:schemeClr val="accent3">
                  <a:lumMod val="75000"/>
                </a:schemeClr>
              </a:solidFill>
            </a:rPr>
            <a:t> czy domowy router?</a:t>
          </a:r>
          <a:endParaRPr lang="en-US" sz="2000" b="1" dirty="0">
            <a:solidFill>
              <a:schemeClr val="accent3">
                <a:lumMod val="75000"/>
              </a:schemeClr>
            </a:solidFill>
          </a:endParaRPr>
        </a:p>
      </dgm:t>
    </dgm:pt>
    <dgm:pt modelId="{EC3D1B6D-5586-4710-A640-7ABE199B8E23}" type="parTrans" cxnId="{A769771C-9595-471B-BEBA-EC19BD0A1CE3}">
      <dgm:prSet/>
      <dgm:spPr/>
      <dgm:t>
        <a:bodyPr/>
        <a:lstStyle/>
        <a:p>
          <a:endParaRPr lang="en-US"/>
        </a:p>
      </dgm:t>
    </dgm:pt>
    <dgm:pt modelId="{7181025F-8F06-4F84-B651-D4F33C9551C8}" type="sibTrans" cxnId="{A769771C-9595-471B-BEBA-EC19BD0A1CE3}">
      <dgm:prSet/>
      <dgm:spPr/>
      <dgm:t>
        <a:bodyPr/>
        <a:lstStyle/>
        <a:p>
          <a:endParaRPr lang="en-US"/>
        </a:p>
      </dgm:t>
    </dgm:pt>
    <dgm:pt modelId="{E767E795-F99E-4064-8BBD-CC6213726A8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l-PL" sz="1800" dirty="0">
              <a:solidFill>
                <a:schemeClr val="accent3">
                  <a:lumMod val="75000"/>
                </a:schemeClr>
              </a:solidFill>
            </a:rPr>
            <a:t>Nauczysz się jak robić i rozumieć dokumentację techniczną</a:t>
          </a:r>
          <a:endParaRPr lang="en-US" sz="1800" dirty="0">
            <a:solidFill>
              <a:schemeClr val="accent3">
                <a:lumMod val="75000"/>
              </a:schemeClr>
            </a:solidFill>
          </a:endParaRPr>
        </a:p>
      </dgm:t>
    </dgm:pt>
    <dgm:pt modelId="{97B6E488-4655-4593-B055-545E2CCC0D1A}" type="parTrans" cxnId="{946331EB-E349-46EE-807E-8C079112999C}">
      <dgm:prSet/>
      <dgm:spPr/>
      <dgm:t>
        <a:bodyPr/>
        <a:lstStyle/>
        <a:p>
          <a:endParaRPr lang="en-US"/>
        </a:p>
      </dgm:t>
    </dgm:pt>
    <dgm:pt modelId="{718DDDEB-A27D-4C08-8087-9FD4C20B60D6}" type="sibTrans" cxnId="{946331EB-E349-46EE-807E-8C079112999C}">
      <dgm:prSet/>
      <dgm:spPr/>
      <dgm:t>
        <a:bodyPr/>
        <a:lstStyle/>
        <a:p>
          <a:endParaRPr lang="en-US"/>
        </a:p>
      </dgm:t>
    </dgm:pt>
    <dgm:pt modelId="{7A3267A3-0291-495A-ACE1-EDCE67320CC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l-PL" sz="1800" dirty="0">
              <a:solidFill>
                <a:schemeClr val="accent3">
                  <a:lumMod val="75000"/>
                </a:schemeClr>
              </a:solidFill>
            </a:rPr>
            <a:t>Dowiesz się, jak wykonać instalację telewizji satelitarnej, kablowej i naziemnej</a:t>
          </a:r>
        </a:p>
        <a:p>
          <a:endParaRPr lang="en-US" sz="1400" dirty="0"/>
        </a:p>
      </dgm:t>
    </dgm:pt>
    <dgm:pt modelId="{BE3CA847-83B5-418C-BA2D-D2EEA35300DE}" type="parTrans" cxnId="{25DE5EB5-D80D-4C89-8F61-C83338219A2A}">
      <dgm:prSet/>
      <dgm:spPr/>
      <dgm:t>
        <a:bodyPr/>
        <a:lstStyle/>
        <a:p>
          <a:endParaRPr lang="en-US"/>
        </a:p>
      </dgm:t>
    </dgm:pt>
    <dgm:pt modelId="{5317F4A6-4674-47E8-9EFB-E4E97B0D982E}" type="sibTrans" cxnId="{25DE5EB5-D80D-4C89-8F61-C83338219A2A}">
      <dgm:prSet/>
      <dgm:spPr/>
      <dgm:t>
        <a:bodyPr/>
        <a:lstStyle/>
        <a:p>
          <a:endParaRPr lang="en-US"/>
        </a:p>
      </dgm:t>
    </dgm:pt>
    <dgm:pt modelId="{F6928EEC-84D4-4835-9E30-12FF4085EA3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l-PL" sz="1800" dirty="0">
              <a:solidFill>
                <a:schemeClr val="accent3">
                  <a:lumMod val="75000"/>
                </a:schemeClr>
              </a:solidFill>
            </a:rPr>
            <a:t>Będziesz wiedział, który kabel lepiej transmituje dane, który jest lepszy, który tańszy, a który najczęściej stosowany w instalacjach i dlaczego</a:t>
          </a:r>
          <a:endParaRPr lang="en-US" sz="1800" dirty="0">
            <a:solidFill>
              <a:schemeClr val="accent3">
                <a:lumMod val="75000"/>
              </a:schemeClr>
            </a:solidFill>
          </a:endParaRPr>
        </a:p>
      </dgm:t>
    </dgm:pt>
    <dgm:pt modelId="{EF01871E-32DA-4383-8B41-7D8790AC9F28}" type="parTrans" cxnId="{FAB3A053-EE86-46DB-BEFF-9E1D1EF7BAF0}">
      <dgm:prSet/>
      <dgm:spPr/>
      <dgm:t>
        <a:bodyPr/>
        <a:lstStyle/>
        <a:p>
          <a:endParaRPr lang="en-US"/>
        </a:p>
      </dgm:t>
    </dgm:pt>
    <dgm:pt modelId="{AC134BD6-A420-4E20-8D63-E45B05609CDC}" type="sibTrans" cxnId="{FAB3A053-EE86-46DB-BEFF-9E1D1EF7BAF0}">
      <dgm:prSet/>
      <dgm:spPr/>
      <dgm:t>
        <a:bodyPr/>
        <a:lstStyle/>
        <a:p>
          <a:endParaRPr lang="en-US"/>
        </a:p>
      </dgm:t>
    </dgm:pt>
    <dgm:pt modelId="{65D9BF70-E3A6-4C99-8038-AB707E737ABD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dirty="0">
              <a:solidFill>
                <a:schemeClr val="accent3">
                  <a:lumMod val="75000"/>
                </a:schemeClr>
              </a:solidFill>
            </a:rPr>
            <a:t>Będziesz umiał dobrać urządzenia do potrzeb klientów i zaproponować najlepszą ofertę</a:t>
          </a:r>
          <a:endParaRPr lang="en-US" dirty="0">
            <a:solidFill>
              <a:schemeClr val="accent3">
                <a:lumMod val="75000"/>
              </a:schemeClr>
            </a:solidFill>
          </a:endParaRPr>
        </a:p>
      </dgm:t>
    </dgm:pt>
    <dgm:pt modelId="{D18D1B99-18EE-414B-A318-19CC818ADBE5}" type="parTrans" cxnId="{3197476F-8B90-4ED4-84A8-CB3F1985F7DC}">
      <dgm:prSet/>
      <dgm:spPr/>
      <dgm:t>
        <a:bodyPr/>
        <a:lstStyle/>
        <a:p>
          <a:endParaRPr lang="en-US"/>
        </a:p>
      </dgm:t>
    </dgm:pt>
    <dgm:pt modelId="{54CA5220-7ADC-475B-8CC0-D152E923C66A}" type="sibTrans" cxnId="{3197476F-8B90-4ED4-84A8-CB3F1985F7DC}">
      <dgm:prSet/>
      <dgm:spPr/>
      <dgm:t>
        <a:bodyPr/>
        <a:lstStyle/>
        <a:p>
          <a:endParaRPr lang="en-US"/>
        </a:p>
      </dgm:t>
    </dgm:pt>
    <dgm:pt modelId="{EFAF59DF-B2F8-4133-91ED-C5B40A0B2F5B}" type="pres">
      <dgm:prSet presAssocID="{A69904FA-B3F9-4E07-BD2D-9DD5A6ABF0DF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03C78285-BB54-4F7B-BA35-B7CBD92FE577}" type="pres">
      <dgm:prSet presAssocID="{AF6AD8FA-79C7-4225-8968-FF2EB3231F89}" presName="compNode" presStyleCnt="0"/>
      <dgm:spPr/>
    </dgm:pt>
    <dgm:pt modelId="{B9C1C180-C138-474F-B5C2-66E62BB9F649}" type="pres">
      <dgm:prSet presAssocID="{AF6AD8FA-79C7-4225-8968-FF2EB3231F89}" presName="bgRect" presStyleLbl="bgShp" presStyleIdx="0" presStyleCnt="5"/>
      <dgm:spPr/>
    </dgm:pt>
    <dgm:pt modelId="{C29673E8-1C33-4225-AAAD-5BADD9049A72}" type="pres">
      <dgm:prSet presAssocID="{AF6AD8FA-79C7-4225-8968-FF2EB3231F89}" presName="iconRect" presStyleLbl="nod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xmlns="" id="0" name="" descr="Wireless"/>
        </a:ext>
      </dgm:extLst>
    </dgm:pt>
    <dgm:pt modelId="{01035450-E8B8-4E2D-BA1D-46228E80C323}" type="pres">
      <dgm:prSet presAssocID="{AF6AD8FA-79C7-4225-8968-FF2EB3231F89}" presName="spaceRect" presStyleCnt="0"/>
      <dgm:spPr/>
    </dgm:pt>
    <dgm:pt modelId="{EE373434-FA5C-4F67-84AD-CD7FE6A2CDFE}" type="pres">
      <dgm:prSet presAssocID="{AF6AD8FA-79C7-4225-8968-FF2EB3231F89}" presName="parTx" presStyleLbl="revTx" presStyleIdx="0" presStyleCnt="5">
        <dgm:presLayoutVars>
          <dgm:chMax val="0"/>
          <dgm:chPref val="0"/>
        </dgm:presLayoutVars>
      </dgm:prSet>
      <dgm:spPr/>
      <dgm:t>
        <a:bodyPr/>
        <a:lstStyle/>
        <a:p>
          <a:endParaRPr lang="pl-PL"/>
        </a:p>
      </dgm:t>
    </dgm:pt>
    <dgm:pt modelId="{7E763B15-E1D4-413D-9E7A-A12C2588CB05}" type="pres">
      <dgm:prSet presAssocID="{7181025F-8F06-4F84-B651-D4F33C9551C8}" presName="sibTrans" presStyleCnt="0"/>
      <dgm:spPr/>
    </dgm:pt>
    <dgm:pt modelId="{840A215D-815A-41BC-A4EE-398408D3FC68}" type="pres">
      <dgm:prSet presAssocID="{E767E795-F99E-4064-8BBD-CC6213726A83}" presName="compNode" presStyleCnt="0"/>
      <dgm:spPr/>
    </dgm:pt>
    <dgm:pt modelId="{DA4A7631-660D-4DB6-A00C-2FC3B9EF8F42}" type="pres">
      <dgm:prSet presAssocID="{E767E795-F99E-4064-8BBD-CC6213726A83}" presName="bgRect" presStyleLbl="bgShp" presStyleIdx="1" presStyleCnt="5"/>
      <dgm:spPr/>
    </dgm:pt>
    <dgm:pt modelId="{435024E5-E5F1-4089-9867-BB60383E8632}" type="pres">
      <dgm:prSet presAssocID="{E767E795-F99E-4064-8BBD-CC6213726A83}" presName="iconRect" presStyleLbl="node1" presStyleIdx="1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xmlns="" id="0" name="" descr="Skaner"/>
        </a:ext>
      </dgm:extLst>
    </dgm:pt>
    <dgm:pt modelId="{27FF8518-7C4B-4A3E-9159-9F22ECA3CB21}" type="pres">
      <dgm:prSet presAssocID="{E767E795-F99E-4064-8BBD-CC6213726A83}" presName="spaceRect" presStyleCnt="0"/>
      <dgm:spPr/>
    </dgm:pt>
    <dgm:pt modelId="{CA0F729B-D5FA-4417-822E-2969CFE029A6}" type="pres">
      <dgm:prSet presAssocID="{E767E795-F99E-4064-8BBD-CC6213726A83}" presName="parTx" presStyleLbl="revTx" presStyleIdx="1" presStyleCnt="5">
        <dgm:presLayoutVars>
          <dgm:chMax val="0"/>
          <dgm:chPref val="0"/>
        </dgm:presLayoutVars>
      </dgm:prSet>
      <dgm:spPr/>
      <dgm:t>
        <a:bodyPr/>
        <a:lstStyle/>
        <a:p>
          <a:endParaRPr lang="pl-PL"/>
        </a:p>
      </dgm:t>
    </dgm:pt>
    <dgm:pt modelId="{29FB8F9D-B99E-49E7-9529-96F01B9A197E}" type="pres">
      <dgm:prSet presAssocID="{718DDDEB-A27D-4C08-8087-9FD4C20B60D6}" presName="sibTrans" presStyleCnt="0"/>
      <dgm:spPr/>
    </dgm:pt>
    <dgm:pt modelId="{D6F26FD2-E6D3-4603-8C0F-2AE822412ED9}" type="pres">
      <dgm:prSet presAssocID="{7A3267A3-0291-495A-ACE1-EDCE67320CC5}" presName="compNode" presStyleCnt="0"/>
      <dgm:spPr/>
    </dgm:pt>
    <dgm:pt modelId="{22E5C0C0-1B62-4431-B7B8-780C446D1732}" type="pres">
      <dgm:prSet presAssocID="{7A3267A3-0291-495A-ACE1-EDCE67320CC5}" presName="bgRect" presStyleLbl="bgShp" presStyleIdx="2" presStyleCnt="5"/>
      <dgm:spPr/>
    </dgm:pt>
    <dgm:pt modelId="{75AC9593-8A7E-432B-BAE6-6AB97548788E}" type="pres">
      <dgm:prSet presAssocID="{7A3267A3-0291-495A-ACE1-EDCE67320CC5}" presName="iconRect" presStyleLbl="node1" presStyleIdx="2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xmlns="" id="0" name="" descr="Advertising"/>
        </a:ext>
      </dgm:extLst>
    </dgm:pt>
    <dgm:pt modelId="{0DC907F0-0610-433C-9836-F852EAE8D1AB}" type="pres">
      <dgm:prSet presAssocID="{7A3267A3-0291-495A-ACE1-EDCE67320CC5}" presName="spaceRect" presStyleCnt="0"/>
      <dgm:spPr/>
    </dgm:pt>
    <dgm:pt modelId="{974E84B8-2112-4F5F-8D59-D400357DAA6D}" type="pres">
      <dgm:prSet presAssocID="{7A3267A3-0291-495A-ACE1-EDCE67320CC5}" presName="parTx" presStyleLbl="revTx" presStyleIdx="2" presStyleCnt="5">
        <dgm:presLayoutVars>
          <dgm:chMax val="0"/>
          <dgm:chPref val="0"/>
        </dgm:presLayoutVars>
      </dgm:prSet>
      <dgm:spPr/>
      <dgm:t>
        <a:bodyPr/>
        <a:lstStyle/>
        <a:p>
          <a:endParaRPr lang="pl-PL"/>
        </a:p>
      </dgm:t>
    </dgm:pt>
    <dgm:pt modelId="{F3566E10-D1B4-45E9-B647-881B31A91222}" type="pres">
      <dgm:prSet presAssocID="{5317F4A6-4674-47E8-9EFB-E4E97B0D982E}" presName="sibTrans" presStyleCnt="0"/>
      <dgm:spPr/>
    </dgm:pt>
    <dgm:pt modelId="{7DC4D7F7-530F-4B72-9550-55B588BD40A5}" type="pres">
      <dgm:prSet presAssocID="{F6928EEC-84D4-4835-9E30-12FF4085EA38}" presName="compNode" presStyleCnt="0"/>
      <dgm:spPr/>
    </dgm:pt>
    <dgm:pt modelId="{CB73177B-691E-405F-A7F8-FE13574738FA}" type="pres">
      <dgm:prSet presAssocID="{F6928EEC-84D4-4835-9E30-12FF4085EA38}" presName="bgRect" presStyleLbl="bgShp" presStyleIdx="3" presStyleCnt="5"/>
      <dgm:spPr/>
    </dgm:pt>
    <dgm:pt modelId="{D01C3C67-4F0A-48A8-B4AE-996B951C5A30}" type="pres">
      <dgm:prSet presAssocID="{F6928EEC-84D4-4835-9E30-12FF4085EA38}" presName="iconRect" presStyleLbl="node1" presStyleIdx="3" presStyleCnt="5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xmlns="" id="0" name="" descr="Drukarka"/>
        </a:ext>
      </dgm:extLst>
    </dgm:pt>
    <dgm:pt modelId="{6A220528-329C-4420-88AB-8663C3011869}" type="pres">
      <dgm:prSet presAssocID="{F6928EEC-84D4-4835-9E30-12FF4085EA38}" presName="spaceRect" presStyleCnt="0"/>
      <dgm:spPr/>
    </dgm:pt>
    <dgm:pt modelId="{F06112F2-DF3D-4384-AEAD-7C070491627E}" type="pres">
      <dgm:prSet presAssocID="{F6928EEC-84D4-4835-9E30-12FF4085EA38}" presName="parTx" presStyleLbl="revTx" presStyleIdx="3" presStyleCnt="5">
        <dgm:presLayoutVars>
          <dgm:chMax val="0"/>
          <dgm:chPref val="0"/>
        </dgm:presLayoutVars>
      </dgm:prSet>
      <dgm:spPr/>
      <dgm:t>
        <a:bodyPr/>
        <a:lstStyle/>
        <a:p>
          <a:endParaRPr lang="pl-PL"/>
        </a:p>
      </dgm:t>
    </dgm:pt>
    <dgm:pt modelId="{E66F4C5A-C81A-4C09-BC2D-8DED5576B214}" type="pres">
      <dgm:prSet presAssocID="{AC134BD6-A420-4E20-8D63-E45B05609CDC}" presName="sibTrans" presStyleCnt="0"/>
      <dgm:spPr/>
    </dgm:pt>
    <dgm:pt modelId="{28C3A231-D184-475E-B5BD-4A57FAAB5541}" type="pres">
      <dgm:prSet presAssocID="{65D9BF70-E3A6-4C99-8038-AB707E737ABD}" presName="compNode" presStyleCnt="0"/>
      <dgm:spPr/>
    </dgm:pt>
    <dgm:pt modelId="{619242DD-1A74-4AC8-B235-32FE74B40D23}" type="pres">
      <dgm:prSet presAssocID="{65D9BF70-E3A6-4C99-8038-AB707E737ABD}" presName="bgRect" presStyleLbl="bgShp" presStyleIdx="4" presStyleCnt="5"/>
      <dgm:spPr/>
    </dgm:pt>
    <dgm:pt modelId="{D5CB9014-A47F-4AF7-A5BA-08A4D84C3686}" type="pres">
      <dgm:prSet presAssocID="{65D9BF70-E3A6-4C99-8038-AB707E737ABD}" presName="iconRect" presStyleLbl="node1" presStyleIdx="4" presStyleCnt="5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xmlns="" id="0" name="" descr="Processor"/>
        </a:ext>
      </dgm:extLst>
    </dgm:pt>
    <dgm:pt modelId="{1828122C-4288-43FF-A328-169C07A1EFED}" type="pres">
      <dgm:prSet presAssocID="{65D9BF70-E3A6-4C99-8038-AB707E737ABD}" presName="spaceRect" presStyleCnt="0"/>
      <dgm:spPr/>
    </dgm:pt>
    <dgm:pt modelId="{98AC6916-97CC-4AA5-9B4A-123D1E6A28E1}" type="pres">
      <dgm:prSet presAssocID="{65D9BF70-E3A6-4C99-8038-AB707E737ABD}" presName="parTx" presStyleLbl="revTx" presStyleIdx="4" presStyleCnt="5">
        <dgm:presLayoutVars>
          <dgm:chMax val="0"/>
          <dgm:chPref val="0"/>
        </dgm:presLayoutVars>
      </dgm:prSet>
      <dgm:spPr/>
      <dgm:t>
        <a:bodyPr/>
        <a:lstStyle/>
        <a:p>
          <a:endParaRPr lang="pl-PL"/>
        </a:p>
      </dgm:t>
    </dgm:pt>
  </dgm:ptLst>
  <dgm:cxnLst>
    <dgm:cxn modelId="{0F138700-00C4-4658-AA35-9563E0A91FC7}" type="presOf" srcId="{7A3267A3-0291-495A-ACE1-EDCE67320CC5}" destId="{974E84B8-2112-4F5F-8D59-D400357DAA6D}" srcOrd="0" destOrd="0" presId="urn:microsoft.com/office/officeart/2018/2/layout/IconVerticalSolidList"/>
    <dgm:cxn modelId="{FAB3A053-EE86-46DB-BEFF-9E1D1EF7BAF0}" srcId="{A69904FA-B3F9-4E07-BD2D-9DD5A6ABF0DF}" destId="{F6928EEC-84D4-4835-9E30-12FF4085EA38}" srcOrd="3" destOrd="0" parTransId="{EF01871E-32DA-4383-8B41-7D8790AC9F28}" sibTransId="{AC134BD6-A420-4E20-8D63-E45B05609CDC}"/>
    <dgm:cxn modelId="{25DE5EB5-D80D-4C89-8F61-C83338219A2A}" srcId="{A69904FA-B3F9-4E07-BD2D-9DD5A6ABF0DF}" destId="{7A3267A3-0291-495A-ACE1-EDCE67320CC5}" srcOrd="2" destOrd="0" parTransId="{BE3CA847-83B5-418C-BA2D-D2EEA35300DE}" sibTransId="{5317F4A6-4674-47E8-9EFB-E4E97B0D982E}"/>
    <dgm:cxn modelId="{FC9D860F-FC7E-495A-94E6-25A17C8273CB}" type="presOf" srcId="{F6928EEC-84D4-4835-9E30-12FF4085EA38}" destId="{F06112F2-DF3D-4384-AEAD-7C070491627E}" srcOrd="0" destOrd="0" presId="urn:microsoft.com/office/officeart/2018/2/layout/IconVerticalSolidList"/>
    <dgm:cxn modelId="{3197476F-8B90-4ED4-84A8-CB3F1985F7DC}" srcId="{A69904FA-B3F9-4E07-BD2D-9DD5A6ABF0DF}" destId="{65D9BF70-E3A6-4C99-8038-AB707E737ABD}" srcOrd="4" destOrd="0" parTransId="{D18D1B99-18EE-414B-A318-19CC818ADBE5}" sibTransId="{54CA5220-7ADC-475B-8CC0-D152E923C66A}"/>
    <dgm:cxn modelId="{968ADD3C-2712-4E1F-B91E-2A634B8EB209}" type="presOf" srcId="{AF6AD8FA-79C7-4225-8968-FF2EB3231F89}" destId="{EE373434-FA5C-4F67-84AD-CD7FE6A2CDFE}" srcOrd="0" destOrd="0" presId="urn:microsoft.com/office/officeart/2018/2/layout/IconVerticalSolidList"/>
    <dgm:cxn modelId="{F0DB11EF-2025-4C66-98B1-EB379A600090}" type="presOf" srcId="{A69904FA-B3F9-4E07-BD2D-9DD5A6ABF0DF}" destId="{EFAF59DF-B2F8-4133-91ED-C5B40A0B2F5B}" srcOrd="0" destOrd="0" presId="urn:microsoft.com/office/officeart/2018/2/layout/IconVerticalSolidList"/>
    <dgm:cxn modelId="{620D1D71-D5E0-4A96-9CEC-45F32A10F750}" type="presOf" srcId="{65D9BF70-E3A6-4C99-8038-AB707E737ABD}" destId="{98AC6916-97CC-4AA5-9B4A-123D1E6A28E1}" srcOrd="0" destOrd="0" presId="urn:microsoft.com/office/officeart/2018/2/layout/IconVerticalSolidList"/>
    <dgm:cxn modelId="{939FDAE2-000F-4A68-9330-32371FC044B7}" type="presOf" srcId="{E767E795-F99E-4064-8BBD-CC6213726A83}" destId="{CA0F729B-D5FA-4417-822E-2969CFE029A6}" srcOrd="0" destOrd="0" presId="urn:microsoft.com/office/officeart/2018/2/layout/IconVerticalSolidList"/>
    <dgm:cxn modelId="{946331EB-E349-46EE-807E-8C079112999C}" srcId="{A69904FA-B3F9-4E07-BD2D-9DD5A6ABF0DF}" destId="{E767E795-F99E-4064-8BBD-CC6213726A83}" srcOrd="1" destOrd="0" parTransId="{97B6E488-4655-4593-B055-545E2CCC0D1A}" sibTransId="{718DDDEB-A27D-4C08-8087-9FD4C20B60D6}"/>
    <dgm:cxn modelId="{A769771C-9595-471B-BEBA-EC19BD0A1CE3}" srcId="{A69904FA-B3F9-4E07-BD2D-9DD5A6ABF0DF}" destId="{AF6AD8FA-79C7-4225-8968-FF2EB3231F89}" srcOrd="0" destOrd="0" parTransId="{EC3D1B6D-5586-4710-A640-7ABE199B8E23}" sibTransId="{7181025F-8F06-4F84-B651-D4F33C9551C8}"/>
    <dgm:cxn modelId="{5F45706B-F5B0-4597-9916-36575D77FE14}" type="presParOf" srcId="{EFAF59DF-B2F8-4133-91ED-C5B40A0B2F5B}" destId="{03C78285-BB54-4F7B-BA35-B7CBD92FE577}" srcOrd="0" destOrd="0" presId="urn:microsoft.com/office/officeart/2018/2/layout/IconVerticalSolidList"/>
    <dgm:cxn modelId="{8E0A9533-0B67-4C5C-AD3B-C46E3DB83040}" type="presParOf" srcId="{03C78285-BB54-4F7B-BA35-B7CBD92FE577}" destId="{B9C1C180-C138-474F-B5C2-66E62BB9F649}" srcOrd="0" destOrd="0" presId="urn:microsoft.com/office/officeart/2018/2/layout/IconVerticalSolidList"/>
    <dgm:cxn modelId="{D12AF029-6AEC-4BBF-9790-79D0A3602CC1}" type="presParOf" srcId="{03C78285-BB54-4F7B-BA35-B7CBD92FE577}" destId="{C29673E8-1C33-4225-AAAD-5BADD9049A72}" srcOrd="1" destOrd="0" presId="urn:microsoft.com/office/officeart/2018/2/layout/IconVerticalSolidList"/>
    <dgm:cxn modelId="{AC93CEB0-BAA6-4A50-A4BB-42ACC5141061}" type="presParOf" srcId="{03C78285-BB54-4F7B-BA35-B7CBD92FE577}" destId="{01035450-E8B8-4E2D-BA1D-46228E80C323}" srcOrd="2" destOrd="0" presId="urn:microsoft.com/office/officeart/2018/2/layout/IconVerticalSolidList"/>
    <dgm:cxn modelId="{FCDB2548-B66D-4D20-8E12-892558EDEC3E}" type="presParOf" srcId="{03C78285-BB54-4F7B-BA35-B7CBD92FE577}" destId="{EE373434-FA5C-4F67-84AD-CD7FE6A2CDFE}" srcOrd="3" destOrd="0" presId="urn:microsoft.com/office/officeart/2018/2/layout/IconVerticalSolidList"/>
    <dgm:cxn modelId="{330F0675-015B-451B-9BE8-D571CEC1F13F}" type="presParOf" srcId="{EFAF59DF-B2F8-4133-91ED-C5B40A0B2F5B}" destId="{7E763B15-E1D4-413D-9E7A-A12C2588CB05}" srcOrd="1" destOrd="0" presId="urn:microsoft.com/office/officeart/2018/2/layout/IconVerticalSolidList"/>
    <dgm:cxn modelId="{E7E92A83-1BB0-41B9-A3C9-92C14F82E632}" type="presParOf" srcId="{EFAF59DF-B2F8-4133-91ED-C5B40A0B2F5B}" destId="{840A215D-815A-41BC-A4EE-398408D3FC68}" srcOrd="2" destOrd="0" presId="urn:microsoft.com/office/officeart/2018/2/layout/IconVerticalSolidList"/>
    <dgm:cxn modelId="{CF5FB7CD-C799-4784-8311-F8033945A52A}" type="presParOf" srcId="{840A215D-815A-41BC-A4EE-398408D3FC68}" destId="{DA4A7631-660D-4DB6-A00C-2FC3B9EF8F42}" srcOrd="0" destOrd="0" presId="urn:microsoft.com/office/officeart/2018/2/layout/IconVerticalSolidList"/>
    <dgm:cxn modelId="{38B200E0-55F7-4C1F-AFDB-571498F9238C}" type="presParOf" srcId="{840A215D-815A-41BC-A4EE-398408D3FC68}" destId="{435024E5-E5F1-4089-9867-BB60383E8632}" srcOrd="1" destOrd="0" presId="urn:microsoft.com/office/officeart/2018/2/layout/IconVerticalSolidList"/>
    <dgm:cxn modelId="{B6319566-6A97-42F3-82D8-1B47B5DDD555}" type="presParOf" srcId="{840A215D-815A-41BC-A4EE-398408D3FC68}" destId="{27FF8518-7C4B-4A3E-9159-9F22ECA3CB21}" srcOrd="2" destOrd="0" presId="urn:microsoft.com/office/officeart/2018/2/layout/IconVerticalSolidList"/>
    <dgm:cxn modelId="{9CAB4CA6-4A52-4ACF-AE53-D0ADC61F50B8}" type="presParOf" srcId="{840A215D-815A-41BC-A4EE-398408D3FC68}" destId="{CA0F729B-D5FA-4417-822E-2969CFE029A6}" srcOrd="3" destOrd="0" presId="urn:microsoft.com/office/officeart/2018/2/layout/IconVerticalSolidList"/>
    <dgm:cxn modelId="{AFDCDFD0-E415-4BB3-8223-C4073A12CF28}" type="presParOf" srcId="{EFAF59DF-B2F8-4133-91ED-C5B40A0B2F5B}" destId="{29FB8F9D-B99E-49E7-9529-96F01B9A197E}" srcOrd="3" destOrd="0" presId="urn:microsoft.com/office/officeart/2018/2/layout/IconVerticalSolidList"/>
    <dgm:cxn modelId="{13E08855-C9E8-49A8-970F-9B4470E01624}" type="presParOf" srcId="{EFAF59DF-B2F8-4133-91ED-C5B40A0B2F5B}" destId="{D6F26FD2-E6D3-4603-8C0F-2AE822412ED9}" srcOrd="4" destOrd="0" presId="urn:microsoft.com/office/officeart/2018/2/layout/IconVerticalSolidList"/>
    <dgm:cxn modelId="{EDE692D1-5AD0-4E7B-B39D-FC8175C7DE4B}" type="presParOf" srcId="{D6F26FD2-E6D3-4603-8C0F-2AE822412ED9}" destId="{22E5C0C0-1B62-4431-B7B8-780C446D1732}" srcOrd="0" destOrd="0" presId="urn:microsoft.com/office/officeart/2018/2/layout/IconVerticalSolidList"/>
    <dgm:cxn modelId="{257C4213-5FA2-4738-9F08-AF0505BCE09F}" type="presParOf" srcId="{D6F26FD2-E6D3-4603-8C0F-2AE822412ED9}" destId="{75AC9593-8A7E-432B-BAE6-6AB97548788E}" srcOrd="1" destOrd="0" presId="urn:microsoft.com/office/officeart/2018/2/layout/IconVerticalSolidList"/>
    <dgm:cxn modelId="{C66A335D-9ABE-426A-A31B-0F0D0F7D34CB}" type="presParOf" srcId="{D6F26FD2-E6D3-4603-8C0F-2AE822412ED9}" destId="{0DC907F0-0610-433C-9836-F852EAE8D1AB}" srcOrd="2" destOrd="0" presId="urn:microsoft.com/office/officeart/2018/2/layout/IconVerticalSolidList"/>
    <dgm:cxn modelId="{C6E67C53-73C5-435C-9BFD-7B9701118C60}" type="presParOf" srcId="{D6F26FD2-E6D3-4603-8C0F-2AE822412ED9}" destId="{974E84B8-2112-4F5F-8D59-D400357DAA6D}" srcOrd="3" destOrd="0" presId="urn:microsoft.com/office/officeart/2018/2/layout/IconVerticalSolidList"/>
    <dgm:cxn modelId="{FE0A43BE-2B83-4BCF-8AB5-16741C6906E1}" type="presParOf" srcId="{EFAF59DF-B2F8-4133-91ED-C5B40A0B2F5B}" destId="{F3566E10-D1B4-45E9-B647-881B31A91222}" srcOrd="5" destOrd="0" presId="urn:microsoft.com/office/officeart/2018/2/layout/IconVerticalSolidList"/>
    <dgm:cxn modelId="{9E8781F9-5352-4F6D-B295-47A26609041F}" type="presParOf" srcId="{EFAF59DF-B2F8-4133-91ED-C5B40A0B2F5B}" destId="{7DC4D7F7-530F-4B72-9550-55B588BD40A5}" srcOrd="6" destOrd="0" presId="urn:microsoft.com/office/officeart/2018/2/layout/IconVerticalSolidList"/>
    <dgm:cxn modelId="{7FE6255C-3EB7-483C-86AB-4EA7A3BF3C5F}" type="presParOf" srcId="{7DC4D7F7-530F-4B72-9550-55B588BD40A5}" destId="{CB73177B-691E-405F-A7F8-FE13574738FA}" srcOrd="0" destOrd="0" presId="urn:microsoft.com/office/officeart/2018/2/layout/IconVerticalSolidList"/>
    <dgm:cxn modelId="{A1F48B39-FF69-4CDA-AE81-8E8EDCAA4604}" type="presParOf" srcId="{7DC4D7F7-530F-4B72-9550-55B588BD40A5}" destId="{D01C3C67-4F0A-48A8-B4AE-996B951C5A30}" srcOrd="1" destOrd="0" presId="urn:microsoft.com/office/officeart/2018/2/layout/IconVerticalSolidList"/>
    <dgm:cxn modelId="{994A94F0-E8C3-4F4A-91C0-A6C48958C5DE}" type="presParOf" srcId="{7DC4D7F7-530F-4B72-9550-55B588BD40A5}" destId="{6A220528-329C-4420-88AB-8663C3011869}" srcOrd="2" destOrd="0" presId="urn:microsoft.com/office/officeart/2018/2/layout/IconVerticalSolidList"/>
    <dgm:cxn modelId="{7F02CE34-A6CC-4FF5-B435-C55F69B6F85B}" type="presParOf" srcId="{7DC4D7F7-530F-4B72-9550-55B588BD40A5}" destId="{F06112F2-DF3D-4384-AEAD-7C070491627E}" srcOrd="3" destOrd="0" presId="urn:microsoft.com/office/officeart/2018/2/layout/IconVerticalSolidList"/>
    <dgm:cxn modelId="{E642D4D6-DE1D-4A28-97C4-E27293852CA8}" type="presParOf" srcId="{EFAF59DF-B2F8-4133-91ED-C5B40A0B2F5B}" destId="{E66F4C5A-C81A-4C09-BC2D-8DED5576B214}" srcOrd="7" destOrd="0" presId="urn:microsoft.com/office/officeart/2018/2/layout/IconVerticalSolidList"/>
    <dgm:cxn modelId="{985AC37C-72F4-4B9C-9402-9469E8AA595B}" type="presParOf" srcId="{EFAF59DF-B2F8-4133-91ED-C5B40A0B2F5B}" destId="{28C3A231-D184-475E-B5BD-4A57FAAB5541}" srcOrd="8" destOrd="0" presId="urn:microsoft.com/office/officeart/2018/2/layout/IconVerticalSolidList"/>
    <dgm:cxn modelId="{FF5F6115-263C-4CAD-B96D-72397FA72F62}" type="presParOf" srcId="{28C3A231-D184-475E-B5BD-4A57FAAB5541}" destId="{619242DD-1A74-4AC8-B235-32FE74B40D23}" srcOrd="0" destOrd="0" presId="urn:microsoft.com/office/officeart/2018/2/layout/IconVerticalSolidList"/>
    <dgm:cxn modelId="{916EA446-B8B4-4CCE-8E52-22C7A3A6073D}" type="presParOf" srcId="{28C3A231-D184-475E-B5BD-4A57FAAB5541}" destId="{D5CB9014-A47F-4AF7-A5BA-08A4D84C3686}" srcOrd="1" destOrd="0" presId="urn:microsoft.com/office/officeart/2018/2/layout/IconVerticalSolidList"/>
    <dgm:cxn modelId="{CECD9BD1-C146-44E2-AC17-46624CB6372B}" type="presParOf" srcId="{28C3A231-D184-475E-B5BD-4A57FAAB5541}" destId="{1828122C-4288-43FF-A328-169C07A1EFED}" srcOrd="2" destOrd="0" presId="urn:microsoft.com/office/officeart/2018/2/layout/IconVerticalSolidList"/>
    <dgm:cxn modelId="{65958714-EF26-4288-8D63-77ABF4A45A15}" type="presParOf" srcId="{28C3A231-D184-475E-B5BD-4A57FAAB5541}" destId="{98AC6916-97CC-4AA5-9B4A-123D1E6A28E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615592B-4431-47F4-BE52-04D4E326243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B074EAD-9ACC-4F76-987F-D55641DD641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l-PL" sz="2100" b="1" dirty="0">
              <a:solidFill>
                <a:schemeClr val="accent3">
                  <a:lumMod val="75000"/>
                </a:schemeClr>
              </a:solidFill>
            </a:rPr>
            <a:t>Czy wiesz jak odbierany jest sygnał satelitarny?</a:t>
          </a:r>
          <a:endParaRPr lang="en-US" sz="2100" b="1" dirty="0">
            <a:solidFill>
              <a:schemeClr val="accent3">
                <a:lumMod val="75000"/>
              </a:schemeClr>
            </a:solidFill>
          </a:endParaRPr>
        </a:p>
      </dgm:t>
    </dgm:pt>
    <dgm:pt modelId="{3D0439B1-91BA-4D27-BF32-27193B496BBD}" type="parTrans" cxnId="{3DB6E15B-FB5E-4084-A4DC-279737E31849}">
      <dgm:prSet/>
      <dgm:spPr/>
      <dgm:t>
        <a:bodyPr/>
        <a:lstStyle/>
        <a:p>
          <a:endParaRPr lang="en-US"/>
        </a:p>
      </dgm:t>
    </dgm:pt>
    <dgm:pt modelId="{9CFA9B20-817D-45F1-B6AD-6D8894228E14}" type="sibTrans" cxnId="{3DB6E15B-FB5E-4084-A4DC-279737E31849}">
      <dgm:prSet/>
      <dgm:spPr/>
      <dgm:t>
        <a:bodyPr/>
        <a:lstStyle/>
        <a:p>
          <a:endParaRPr lang="en-US"/>
        </a:p>
      </dgm:t>
    </dgm:pt>
    <dgm:pt modelId="{E6BED29B-F54D-4374-A34E-7DED9A639F0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l-PL" sz="2100" b="1" dirty="0">
              <a:solidFill>
                <a:schemeClr val="accent3">
                  <a:lumMod val="75000"/>
                </a:schemeClr>
              </a:solidFill>
            </a:rPr>
            <a:t>Czy wiesz, dlaczego światłowody są lepsze od innych kabli i dlaczego pomimo tego wciąż montuje się kable miedziane?</a:t>
          </a:r>
          <a:endParaRPr lang="en-US" sz="2100" b="1" dirty="0">
            <a:solidFill>
              <a:schemeClr val="accent3">
                <a:lumMod val="75000"/>
              </a:schemeClr>
            </a:solidFill>
          </a:endParaRPr>
        </a:p>
      </dgm:t>
    </dgm:pt>
    <dgm:pt modelId="{4D6012D1-31D0-4CDE-88AB-C4E91DB1E432}" type="parTrans" cxnId="{5F5D0442-6A42-4213-B1EF-579721043B94}">
      <dgm:prSet/>
      <dgm:spPr/>
      <dgm:t>
        <a:bodyPr/>
        <a:lstStyle/>
        <a:p>
          <a:endParaRPr lang="en-US"/>
        </a:p>
      </dgm:t>
    </dgm:pt>
    <dgm:pt modelId="{84F4AE64-0924-4F34-86EE-42B48F43B7A3}" type="sibTrans" cxnId="{5F5D0442-6A42-4213-B1EF-579721043B94}">
      <dgm:prSet/>
      <dgm:spPr/>
      <dgm:t>
        <a:bodyPr/>
        <a:lstStyle/>
        <a:p>
          <a:endParaRPr lang="en-US"/>
        </a:p>
      </dgm:t>
    </dgm:pt>
    <dgm:pt modelId="{51826D69-64B0-4E7A-977A-6607AEE204A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l-PL" sz="2100" b="1" dirty="0">
              <a:solidFill>
                <a:schemeClr val="accent3">
                  <a:lumMod val="75000"/>
                </a:schemeClr>
              </a:solidFill>
            </a:rPr>
            <a:t>Czy wiesz jak naprawić kabel przerwany przez koparkę?</a:t>
          </a:r>
          <a:endParaRPr lang="en-US" sz="2100" b="1" dirty="0">
            <a:solidFill>
              <a:schemeClr val="accent3">
                <a:lumMod val="75000"/>
              </a:schemeClr>
            </a:solidFill>
          </a:endParaRPr>
        </a:p>
      </dgm:t>
    </dgm:pt>
    <dgm:pt modelId="{EE53C10D-4713-4FA1-95F6-1550FD957E15}" type="parTrans" cxnId="{6F9271A8-4E70-4D1C-B6A3-16BADF1A849C}">
      <dgm:prSet/>
      <dgm:spPr/>
      <dgm:t>
        <a:bodyPr/>
        <a:lstStyle/>
        <a:p>
          <a:endParaRPr lang="en-US"/>
        </a:p>
      </dgm:t>
    </dgm:pt>
    <dgm:pt modelId="{1EADE8D7-EEEF-4C7D-B05F-79EE8190E9F6}" type="sibTrans" cxnId="{6F9271A8-4E70-4D1C-B6A3-16BADF1A849C}">
      <dgm:prSet/>
      <dgm:spPr/>
      <dgm:t>
        <a:bodyPr/>
        <a:lstStyle/>
        <a:p>
          <a:endParaRPr lang="en-US"/>
        </a:p>
      </dgm:t>
    </dgm:pt>
    <dgm:pt modelId="{756F335F-DC40-4FDE-9653-ABBE59FF166F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dirty="0"/>
            <a:t>Na tym przedmiocie poznasz odpowiedzi na te pytania, </a:t>
          </a:r>
          <a:br>
            <a:rPr lang="pl-PL" dirty="0"/>
          </a:br>
          <a:r>
            <a:rPr lang="pl-PL" dirty="0"/>
            <a:t>a ponadto:</a:t>
          </a:r>
          <a:endParaRPr lang="en-US" dirty="0"/>
        </a:p>
      </dgm:t>
    </dgm:pt>
    <dgm:pt modelId="{42E2B683-3C7A-4EB9-99E6-AD9D6757884D}" type="parTrans" cxnId="{EACCB772-1574-49D3-8AF0-7EB0BBD9ABB1}">
      <dgm:prSet/>
      <dgm:spPr/>
      <dgm:t>
        <a:bodyPr/>
        <a:lstStyle/>
        <a:p>
          <a:endParaRPr lang="en-US"/>
        </a:p>
      </dgm:t>
    </dgm:pt>
    <dgm:pt modelId="{7D927BF8-E29A-448C-86F7-55169A32CE91}" type="sibTrans" cxnId="{EACCB772-1574-49D3-8AF0-7EB0BBD9ABB1}">
      <dgm:prSet/>
      <dgm:spPr/>
      <dgm:t>
        <a:bodyPr/>
        <a:lstStyle/>
        <a:p>
          <a:endParaRPr lang="en-US"/>
        </a:p>
      </dgm:t>
    </dgm:pt>
    <dgm:pt modelId="{49787493-AE97-4367-BF62-E78645FF1EA0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dirty="0"/>
            <a:t>Dowiesz się jak naprawiać, konserwować nadajniki LTE </a:t>
          </a:r>
          <a:br>
            <a:rPr lang="pl-PL" dirty="0"/>
          </a:br>
          <a:r>
            <a:rPr lang="pl-PL" dirty="0"/>
            <a:t>i anteny nadawcze </a:t>
          </a:r>
          <a:r>
            <a:rPr lang="pl-PL" dirty="0" err="1"/>
            <a:t>WiFi</a:t>
          </a:r>
          <a:endParaRPr lang="en-US" dirty="0"/>
        </a:p>
      </dgm:t>
    </dgm:pt>
    <dgm:pt modelId="{89605627-8EBA-490A-AE3A-DEDAE20A46B1}" type="parTrans" cxnId="{2EED0B43-2E26-425C-82BE-B87335D0FF7D}">
      <dgm:prSet/>
      <dgm:spPr/>
      <dgm:t>
        <a:bodyPr/>
        <a:lstStyle/>
        <a:p>
          <a:endParaRPr lang="en-US"/>
        </a:p>
      </dgm:t>
    </dgm:pt>
    <dgm:pt modelId="{D855A378-1B5D-4D5B-B53F-CBBECB02E9BF}" type="sibTrans" cxnId="{2EED0B43-2E26-425C-82BE-B87335D0FF7D}">
      <dgm:prSet/>
      <dgm:spPr/>
      <dgm:t>
        <a:bodyPr/>
        <a:lstStyle/>
        <a:p>
          <a:endParaRPr lang="en-US"/>
        </a:p>
      </dgm:t>
    </dgm:pt>
    <dgm:pt modelId="{ED366632-F32D-43BF-8ABF-1F501E6F1041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dirty="0"/>
            <a:t>Będziesz w stanie ocenić stan techniczny instalacji nadawczej </a:t>
          </a:r>
          <a:endParaRPr lang="en-US" dirty="0"/>
        </a:p>
      </dgm:t>
    </dgm:pt>
    <dgm:pt modelId="{6E88F4C7-0EA1-4CBC-B83A-E1F5FCE2B81F}" type="parTrans" cxnId="{BC285A3A-0EDA-46AB-80E1-2CABFAAC6330}">
      <dgm:prSet/>
      <dgm:spPr/>
      <dgm:t>
        <a:bodyPr/>
        <a:lstStyle/>
        <a:p>
          <a:endParaRPr lang="en-US"/>
        </a:p>
      </dgm:t>
    </dgm:pt>
    <dgm:pt modelId="{9EF4AAC2-A3F0-40F0-B47F-335BA25B404E}" type="sibTrans" cxnId="{BC285A3A-0EDA-46AB-80E1-2CABFAAC6330}">
      <dgm:prSet/>
      <dgm:spPr/>
      <dgm:t>
        <a:bodyPr/>
        <a:lstStyle/>
        <a:p>
          <a:endParaRPr lang="en-US"/>
        </a:p>
      </dgm:t>
    </dgm:pt>
    <dgm:pt modelId="{F81D1F61-A274-4F94-891D-4C15145E5C34}" type="pres">
      <dgm:prSet presAssocID="{3615592B-4431-47F4-BE52-04D4E3262430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DE1CCE3E-BB31-4601-8BA1-950C9A294DA0}" type="pres">
      <dgm:prSet presAssocID="{EB074EAD-9ACC-4F76-987F-D55641DD641D}" presName="compNode" presStyleCnt="0"/>
      <dgm:spPr/>
    </dgm:pt>
    <dgm:pt modelId="{01A23806-BCCF-405E-A0DB-0E71A6137F01}" type="pres">
      <dgm:prSet presAssocID="{EB074EAD-9ACC-4F76-987F-D55641DD641D}" presName="bgRect" presStyleLbl="bgShp" presStyleIdx="0" presStyleCnt="6"/>
      <dgm:spPr/>
    </dgm:pt>
    <dgm:pt modelId="{55682F8B-5838-45C4-850F-E6AFABBAAE26}" type="pres">
      <dgm:prSet presAssocID="{EB074EAD-9ACC-4F76-987F-D55641DD641D}" presName="iconRect" presStyleLbl="nod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xmlns="" id="0" name="" descr="Komputer"/>
        </a:ext>
      </dgm:extLst>
    </dgm:pt>
    <dgm:pt modelId="{55E9C216-5808-41D3-AD7C-22A12158AFA6}" type="pres">
      <dgm:prSet presAssocID="{EB074EAD-9ACC-4F76-987F-D55641DD641D}" presName="spaceRect" presStyleCnt="0"/>
      <dgm:spPr/>
    </dgm:pt>
    <dgm:pt modelId="{D02E98DD-D69D-4CAD-AA56-462EF0281973}" type="pres">
      <dgm:prSet presAssocID="{EB074EAD-9ACC-4F76-987F-D55641DD641D}" presName="parTx" presStyleLbl="revTx" presStyleIdx="0" presStyleCnt="6">
        <dgm:presLayoutVars>
          <dgm:chMax val="0"/>
          <dgm:chPref val="0"/>
        </dgm:presLayoutVars>
      </dgm:prSet>
      <dgm:spPr/>
      <dgm:t>
        <a:bodyPr/>
        <a:lstStyle/>
        <a:p>
          <a:endParaRPr lang="pl-PL"/>
        </a:p>
      </dgm:t>
    </dgm:pt>
    <dgm:pt modelId="{42F662E8-5D97-434D-89A5-35D16EDF7ABB}" type="pres">
      <dgm:prSet presAssocID="{9CFA9B20-817D-45F1-B6AD-6D8894228E14}" presName="sibTrans" presStyleCnt="0"/>
      <dgm:spPr/>
    </dgm:pt>
    <dgm:pt modelId="{2298D697-25B9-4BA3-8195-CE6D67AE3923}" type="pres">
      <dgm:prSet presAssocID="{E6BED29B-F54D-4374-A34E-7DED9A639F00}" presName="compNode" presStyleCnt="0"/>
      <dgm:spPr/>
    </dgm:pt>
    <dgm:pt modelId="{A8E6A432-B2B6-4EE6-BA22-B069C399CB94}" type="pres">
      <dgm:prSet presAssocID="{E6BED29B-F54D-4374-A34E-7DED9A639F00}" presName="bgRect" presStyleLbl="bgShp" presStyleIdx="1" presStyleCnt="6"/>
      <dgm:spPr/>
    </dgm:pt>
    <dgm:pt modelId="{0AD8ED0B-E888-47FC-B98E-FE160C1CC434}" type="pres">
      <dgm:prSet presAssocID="{E6BED29B-F54D-4374-A34E-7DED9A639F00}" presName="iconRect" presStyleLbl="node1" presStyleIdx="1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xmlns="" id="0" name="" descr="Smartfon"/>
        </a:ext>
      </dgm:extLst>
    </dgm:pt>
    <dgm:pt modelId="{38BBF579-38DF-4A91-81AF-E407E515499E}" type="pres">
      <dgm:prSet presAssocID="{E6BED29B-F54D-4374-A34E-7DED9A639F00}" presName="spaceRect" presStyleCnt="0"/>
      <dgm:spPr/>
    </dgm:pt>
    <dgm:pt modelId="{48E486B4-C66A-43CA-8D1C-6E829864776E}" type="pres">
      <dgm:prSet presAssocID="{E6BED29B-F54D-4374-A34E-7DED9A639F00}" presName="parTx" presStyleLbl="revTx" presStyleIdx="1" presStyleCnt="6">
        <dgm:presLayoutVars>
          <dgm:chMax val="0"/>
          <dgm:chPref val="0"/>
        </dgm:presLayoutVars>
      </dgm:prSet>
      <dgm:spPr/>
      <dgm:t>
        <a:bodyPr/>
        <a:lstStyle/>
        <a:p>
          <a:endParaRPr lang="pl-PL"/>
        </a:p>
      </dgm:t>
    </dgm:pt>
    <dgm:pt modelId="{60EEF28F-806A-4A34-98B1-95984CA9C778}" type="pres">
      <dgm:prSet presAssocID="{84F4AE64-0924-4F34-86EE-42B48F43B7A3}" presName="sibTrans" presStyleCnt="0"/>
      <dgm:spPr/>
    </dgm:pt>
    <dgm:pt modelId="{16406677-349E-4ACB-B288-E3CA117164F1}" type="pres">
      <dgm:prSet presAssocID="{51826D69-64B0-4E7A-977A-6607AEE204AC}" presName="compNode" presStyleCnt="0"/>
      <dgm:spPr/>
    </dgm:pt>
    <dgm:pt modelId="{BC5C3232-A061-4130-90D5-B552CE48E5FD}" type="pres">
      <dgm:prSet presAssocID="{51826D69-64B0-4E7A-977A-6607AEE204AC}" presName="bgRect" presStyleLbl="bgShp" presStyleIdx="2" presStyleCnt="6"/>
      <dgm:spPr/>
    </dgm:pt>
    <dgm:pt modelId="{2C921BCA-70E5-4398-A6FD-6D15F78B7EFC}" type="pres">
      <dgm:prSet presAssocID="{51826D69-64B0-4E7A-977A-6607AEE204AC}" presName="iconRect" presStyleLbl="node1" presStyleIdx="2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xmlns="" id="0" name="" descr="Router bezprzewodowy"/>
        </a:ext>
      </dgm:extLst>
    </dgm:pt>
    <dgm:pt modelId="{BA1E63FB-436B-4074-9258-D2101EAFD756}" type="pres">
      <dgm:prSet presAssocID="{51826D69-64B0-4E7A-977A-6607AEE204AC}" presName="spaceRect" presStyleCnt="0"/>
      <dgm:spPr/>
    </dgm:pt>
    <dgm:pt modelId="{7D35E8D0-6916-4469-A540-80A250F4971F}" type="pres">
      <dgm:prSet presAssocID="{51826D69-64B0-4E7A-977A-6607AEE204AC}" presName="parTx" presStyleLbl="revTx" presStyleIdx="2" presStyleCnt="6">
        <dgm:presLayoutVars>
          <dgm:chMax val="0"/>
          <dgm:chPref val="0"/>
        </dgm:presLayoutVars>
      </dgm:prSet>
      <dgm:spPr/>
      <dgm:t>
        <a:bodyPr/>
        <a:lstStyle/>
        <a:p>
          <a:endParaRPr lang="pl-PL"/>
        </a:p>
      </dgm:t>
    </dgm:pt>
    <dgm:pt modelId="{B4DB9EB1-C006-4C65-A69F-6CF41C3F2880}" type="pres">
      <dgm:prSet presAssocID="{1EADE8D7-EEEF-4C7D-B05F-79EE8190E9F6}" presName="sibTrans" presStyleCnt="0"/>
      <dgm:spPr/>
    </dgm:pt>
    <dgm:pt modelId="{9073D4DA-9A33-4862-A0CA-43A170BD1BDB}" type="pres">
      <dgm:prSet presAssocID="{756F335F-DC40-4FDE-9653-ABBE59FF166F}" presName="compNode" presStyleCnt="0"/>
      <dgm:spPr/>
    </dgm:pt>
    <dgm:pt modelId="{9FF54AB9-59D8-439D-8BC4-B6258B663035}" type="pres">
      <dgm:prSet presAssocID="{756F335F-DC40-4FDE-9653-ABBE59FF166F}" presName="bgRect" presStyleLbl="bgShp" presStyleIdx="3" presStyleCnt="6"/>
      <dgm:spPr/>
    </dgm:pt>
    <dgm:pt modelId="{B4702C87-666B-47D7-99A3-BA73BF11D1BF}" type="pres">
      <dgm:prSet presAssocID="{756F335F-DC40-4FDE-9653-ABBE59FF166F}" presName="iconRect" presStyleLbl="node1" presStyleIdx="3" presStyleCnt="6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xmlns="" id="0" name="" descr="Procesor"/>
        </a:ext>
      </dgm:extLst>
    </dgm:pt>
    <dgm:pt modelId="{96746E76-64EA-4675-8E8E-C3C18041EF67}" type="pres">
      <dgm:prSet presAssocID="{756F335F-DC40-4FDE-9653-ABBE59FF166F}" presName="spaceRect" presStyleCnt="0"/>
      <dgm:spPr/>
    </dgm:pt>
    <dgm:pt modelId="{9F146057-02E4-4095-A3B4-091FD5CA09B0}" type="pres">
      <dgm:prSet presAssocID="{756F335F-DC40-4FDE-9653-ABBE59FF166F}" presName="parTx" presStyleLbl="revTx" presStyleIdx="3" presStyleCnt="6">
        <dgm:presLayoutVars>
          <dgm:chMax val="0"/>
          <dgm:chPref val="0"/>
        </dgm:presLayoutVars>
      </dgm:prSet>
      <dgm:spPr/>
      <dgm:t>
        <a:bodyPr/>
        <a:lstStyle/>
        <a:p>
          <a:endParaRPr lang="pl-PL"/>
        </a:p>
      </dgm:t>
    </dgm:pt>
    <dgm:pt modelId="{E7B857F3-9216-4259-9DDD-304538A30DF3}" type="pres">
      <dgm:prSet presAssocID="{7D927BF8-E29A-448C-86F7-55169A32CE91}" presName="sibTrans" presStyleCnt="0"/>
      <dgm:spPr/>
    </dgm:pt>
    <dgm:pt modelId="{6C1BBEA7-E8BB-43C6-8894-6A409919C725}" type="pres">
      <dgm:prSet presAssocID="{49787493-AE97-4367-BF62-E78645FF1EA0}" presName="compNode" presStyleCnt="0"/>
      <dgm:spPr/>
    </dgm:pt>
    <dgm:pt modelId="{6EDE2CE1-2C46-42A6-A9F0-BD85A319E86A}" type="pres">
      <dgm:prSet presAssocID="{49787493-AE97-4367-BF62-E78645FF1EA0}" presName="bgRect" presStyleLbl="bgShp" presStyleIdx="4" presStyleCnt="6"/>
      <dgm:spPr/>
    </dgm:pt>
    <dgm:pt modelId="{A1DB8A4C-C33D-4453-9569-175D82E9654E}" type="pres">
      <dgm:prSet presAssocID="{49787493-AE97-4367-BF62-E78645FF1EA0}" presName="iconRect" presStyleLbl="node1" presStyleIdx="4" presStyleCnt="6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xmlns="" id="0" name="" descr="Wireless"/>
        </a:ext>
      </dgm:extLst>
    </dgm:pt>
    <dgm:pt modelId="{4A3DF8B4-3634-42EC-8C8F-C34719E527DB}" type="pres">
      <dgm:prSet presAssocID="{49787493-AE97-4367-BF62-E78645FF1EA0}" presName="spaceRect" presStyleCnt="0"/>
      <dgm:spPr/>
    </dgm:pt>
    <dgm:pt modelId="{73AE5E07-616A-40FD-8950-0D7C4A94D57F}" type="pres">
      <dgm:prSet presAssocID="{49787493-AE97-4367-BF62-E78645FF1EA0}" presName="parTx" presStyleLbl="revTx" presStyleIdx="4" presStyleCnt="6">
        <dgm:presLayoutVars>
          <dgm:chMax val="0"/>
          <dgm:chPref val="0"/>
        </dgm:presLayoutVars>
      </dgm:prSet>
      <dgm:spPr/>
      <dgm:t>
        <a:bodyPr/>
        <a:lstStyle/>
        <a:p>
          <a:endParaRPr lang="pl-PL"/>
        </a:p>
      </dgm:t>
    </dgm:pt>
    <dgm:pt modelId="{70558485-35CA-4198-8007-C08B8812CCC6}" type="pres">
      <dgm:prSet presAssocID="{D855A378-1B5D-4D5B-B53F-CBBECB02E9BF}" presName="sibTrans" presStyleCnt="0"/>
      <dgm:spPr/>
    </dgm:pt>
    <dgm:pt modelId="{E47CF562-59E9-4595-8ECD-E47FBB532580}" type="pres">
      <dgm:prSet presAssocID="{ED366632-F32D-43BF-8ABF-1F501E6F1041}" presName="compNode" presStyleCnt="0"/>
      <dgm:spPr/>
    </dgm:pt>
    <dgm:pt modelId="{B629FFCD-4964-4A8C-96B1-C83EFF0FD037}" type="pres">
      <dgm:prSet presAssocID="{ED366632-F32D-43BF-8ABF-1F501E6F1041}" presName="bgRect" presStyleLbl="bgShp" presStyleIdx="5" presStyleCnt="6"/>
      <dgm:spPr/>
    </dgm:pt>
    <dgm:pt modelId="{4EB2F6E3-BAF7-42BD-8D2B-72056E069B01}" type="pres">
      <dgm:prSet presAssocID="{ED366632-F32D-43BF-8ABF-1F501E6F1041}" presName="iconRect" presStyleLbl="node1" presStyleIdx="5" presStyleCnt="6"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xmlns="" id="0" name="" descr="Obliczenia w chmurze"/>
        </a:ext>
      </dgm:extLst>
    </dgm:pt>
    <dgm:pt modelId="{B8C9CFEA-462E-4353-B30B-7A5D6808541D}" type="pres">
      <dgm:prSet presAssocID="{ED366632-F32D-43BF-8ABF-1F501E6F1041}" presName="spaceRect" presStyleCnt="0"/>
      <dgm:spPr/>
    </dgm:pt>
    <dgm:pt modelId="{0EBCD8E7-8370-4C44-82F6-147D9872788D}" type="pres">
      <dgm:prSet presAssocID="{ED366632-F32D-43BF-8ABF-1F501E6F1041}" presName="parTx" presStyleLbl="revTx" presStyleIdx="5" presStyleCnt="6">
        <dgm:presLayoutVars>
          <dgm:chMax val="0"/>
          <dgm:chPref val="0"/>
        </dgm:presLayoutVars>
      </dgm:prSet>
      <dgm:spPr/>
      <dgm:t>
        <a:bodyPr/>
        <a:lstStyle/>
        <a:p>
          <a:endParaRPr lang="pl-PL"/>
        </a:p>
      </dgm:t>
    </dgm:pt>
  </dgm:ptLst>
  <dgm:cxnLst>
    <dgm:cxn modelId="{C2AB5A0A-8E12-4433-BB3E-94481210BE9C}" type="presOf" srcId="{ED366632-F32D-43BF-8ABF-1F501E6F1041}" destId="{0EBCD8E7-8370-4C44-82F6-147D9872788D}" srcOrd="0" destOrd="0" presId="urn:microsoft.com/office/officeart/2018/2/layout/IconVerticalSolidList"/>
    <dgm:cxn modelId="{5DD431B8-A8ED-4190-B1A5-B5D9468B45BB}" type="presOf" srcId="{3615592B-4431-47F4-BE52-04D4E3262430}" destId="{F81D1F61-A274-4F94-891D-4C15145E5C34}" srcOrd="0" destOrd="0" presId="urn:microsoft.com/office/officeart/2018/2/layout/IconVerticalSolidList"/>
    <dgm:cxn modelId="{BC285A3A-0EDA-46AB-80E1-2CABFAAC6330}" srcId="{3615592B-4431-47F4-BE52-04D4E3262430}" destId="{ED366632-F32D-43BF-8ABF-1F501E6F1041}" srcOrd="5" destOrd="0" parTransId="{6E88F4C7-0EA1-4CBC-B83A-E1F5FCE2B81F}" sibTransId="{9EF4AAC2-A3F0-40F0-B47F-335BA25B404E}"/>
    <dgm:cxn modelId="{9D524BE2-6E36-40C0-87F6-EF91D47D4E3A}" type="presOf" srcId="{756F335F-DC40-4FDE-9653-ABBE59FF166F}" destId="{9F146057-02E4-4095-A3B4-091FD5CA09B0}" srcOrd="0" destOrd="0" presId="urn:microsoft.com/office/officeart/2018/2/layout/IconVerticalSolidList"/>
    <dgm:cxn modelId="{5F5D0442-6A42-4213-B1EF-579721043B94}" srcId="{3615592B-4431-47F4-BE52-04D4E3262430}" destId="{E6BED29B-F54D-4374-A34E-7DED9A639F00}" srcOrd="1" destOrd="0" parTransId="{4D6012D1-31D0-4CDE-88AB-C4E91DB1E432}" sibTransId="{84F4AE64-0924-4F34-86EE-42B48F43B7A3}"/>
    <dgm:cxn modelId="{A968E8D0-90F1-424E-A21E-169B17C3CED6}" type="presOf" srcId="{51826D69-64B0-4E7A-977A-6607AEE204AC}" destId="{7D35E8D0-6916-4469-A540-80A250F4971F}" srcOrd="0" destOrd="0" presId="urn:microsoft.com/office/officeart/2018/2/layout/IconVerticalSolidList"/>
    <dgm:cxn modelId="{98C50813-DCF0-411E-8C7D-46401C58DB56}" type="presOf" srcId="{EB074EAD-9ACC-4F76-987F-D55641DD641D}" destId="{D02E98DD-D69D-4CAD-AA56-462EF0281973}" srcOrd="0" destOrd="0" presId="urn:microsoft.com/office/officeart/2018/2/layout/IconVerticalSolidList"/>
    <dgm:cxn modelId="{6F9271A8-4E70-4D1C-B6A3-16BADF1A849C}" srcId="{3615592B-4431-47F4-BE52-04D4E3262430}" destId="{51826D69-64B0-4E7A-977A-6607AEE204AC}" srcOrd="2" destOrd="0" parTransId="{EE53C10D-4713-4FA1-95F6-1550FD957E15}" sibTransId="{1EADE8D7-EEEF-4C7D-B05F-79EE8190E9F6}"/>
    <dgm:cxn modelId="{EACCB772-1574-49D3-8AF0-7EB0BBD9ABB1}" srcId="{3615592B-4431-47F4-BE52-04D4E3262430}" destId="{756F335F-DC40-4FDE-9653-ABBE59FF166F}" srcOrd="3" destOrd="0" parTransId="{42E2B683-3C7A-4EB9-99E6-AD9D6757884D}" sibTransId="{7D927BF8-E29A-448C-86F7-55169A32CE91}"/>
    <dgm:cxn modelId="{3DB6E15B-FB5E-4084-A4DC-279737E31849}" srcId="{3615592B-4431-47F4-BE52-04D4E3262430}" destId="{EB074EAD-9ACC-4F76-987F-D55641DD641D}" srcOrd="0" destOrd="0" parTransId="{3D0439B1-91BA-4D27-BF32-27193B496BBD}" sibTransId="{9CFA9B20-817D-45F1-B6AD-6D8894228E14}"/>
    <dgm:cxn modelId="{20C26042-8913-43A9-A5BB-EBB46A31FB52}" type="presOf" srcId="{49787493-AE97-4367-BF62-E78645FF1EA0}" destId="{73AE5E07-616A-40FD-8950-0D7C4A94D57F}" srcOrd="0" destOrd="0" presId="urn:microsoft.com/office/officeart/2018/2/layout/IconVerticalSolidList"/>
    <dgm:cxn modelId="{2EED0B43-2E26-425C-82BE-B87335D0FF7D}" srcId="{3615592B-4431-47F4-BE52-04D4E3262430}" destId="{49787493-AE97-4367-BF62-E78645FF1EA0}" srcOrd="4" destOrd="0" parTransId="{89605627-8EBA-490A-AE3A-DEDAE20A46B1}" sibTransId="{D855A378-1B5D-4D5B-B53F-CBBECB02E9BF}"/>
    <dgm:cxn modelId="{5EA1E877-B088-4B6B-9A6C-3A43E0C63565}" type="presOf" srcId="{E6BED29B-F54D-4374-A34E-7DED9A639F00}" destId="{48E486B4-C66A-43CA-8D1C-6E829864776E}" srcOrd="0" destOrd="0" presId="urn:microsoft.com/office/officeart/2018/2/layout/IconVerticalSolidList"/>
    <dgm:cxn modelId="{5791C39A-28DE-4B0D-9902-7CCA5B1E07F9}" type="presParOf" srcId="{F81D1F61-A274-4F94-891D-4C15145E5C34}" destId="{DE1CCE3E-BB31-4601-8BA1-950C9A294DA0}" srcOrd="0" destOrd="0" presId="urn:microsoft.com/office/officeart/2018/2/layout/IconVerticalSolidList"/>
    <dgm:cxn modelId="{1710B8BA-4A9F-4C79-BBA4-187F1F0E97B6}" type="presParOf" srcId="{DE1CCE3E-BB31-4601-8BA1-950C9A294DA0}" destId="{01A23806-BCCF-405E-A0DB-0E71A6137F01}" srcOrd="0" destOrd="0" presId="urn:microsoft.com/office/officeart/2018/2/layout/IconVerticalSolidList"/>
    <dgm:cxn modelId="{479D4B9B-3A95-4702-8FAE-B603F435ABFD}" type="presParOf" srcId="{DE1CCE3E-BB31-4601-8BA1-950C9A294DA0}" destId="{55682F8B-5838-45C4-850F-E6AFABBAAE26}" srcOrd="1" destOrd="0" presId="urn:microsoft.com/office/officeart/2018/2/layout/IconVerticalSolidList"/>
    <dgm:cxn modelId="{AEA3D141-6A79-4A74-8BA4-93D6871A38F2}" type="presParOf" srcId="{DE1CCE3E-BB31-4601-8BA1-950C9A294DA0}" destId="{55E9C216-5808-41D3-AD7C-22A12158AFA6}" srcOrd="2" destOrd="0" presId="urn:microsoft.com/office/officeart/2018/2/layout/IconVerticalSolidList"/>
    <dgm:cxn modelId="{7997CCBF-DA3A-4892-BDB3-38EBFA13DA76}" type="presParOf" srcId="{DE1CCE3E-BB31-4601-8BA1-950C9A294DA0}" destId="{D02E98DD-D69D-4CAD-AA56-462EF0281973}" srcOrd="3" destOrd="0" presId="urn:microsoft.com/office/officeart/2018/2/layout/IconVerticalSolidList"/>
    <dgm:cxn modelId="{5FEFD52C-78D9-4A44-890E-1516165A45EC}" type="presParOf" srcId="{F81D1F61-A274-4F94-891D-4C15145E5C34}" destId="{42F662E8-5D97-434D-89A5-35D16EDF7ABB}" srcOrd="1" destOrd="0" presId="urn:microsoft.com/office/officeart/2018/2/layout/IconVerticalSolidList"/>
    <dgm:cxn modelId="{71BCEDC2-3B7E-4FF1-982A-AAAEFB952684}" type="presParOf" srcId="{F81D1F61-A274-4F94-891D-4C15145E5C34}" destId="{2298D697-25B9-4BA3-8195-CE6D67AE3923}" srcOrd="2" destOrd="0" presId="urn:microsoft.com/office/officeart/2018/2/layout/IconVerticalSolidList"/>
    <dgm:cxn modelId="{D8020FDF-B6F6-4300-A505-D645E839D4CD}" type="presParOf" srcId="{2298D697-25B9-4BA3-8195-CE6D67AE3923}" destId="{A8E6A432-B2B6-4EE6-BA22-B069C399CB94}" srcOrd="0" destOrd="0" presId="urn:microsoft.com/office/officeart/2018/2/layout/IconVerticalSolidList"/>
    <dgm:cxn modelId="{27A0524C-A826-4CB9-9F42-FC8DA419FFB5}" type="presParOf" srcId="{2298D697-25B9-4BA3-8195-CE6D67AE3923}" destId="{0AD8ED0B-E888-47FC-B98E-FE160C1CC434}" srcOrd="1" destOrd="0" presId="urn:microsoft.com/office/officeart/2018/2/layout/IconVerticalSolidList"/>
    <dgm:cxn modelId="{AEABB056-43C0-4365-AC39-DBB6D6901921}" type="presParOf" srcId="{2298D697-25B9-4BA3-8195-CE6D67AE3923}" destId="{38BBF579-38DF-4A91-81AF-E407E515499E}" srcOrd="2" destOrd="0" presId="urn:microsoft.com/office/officeart/2018/2/layout/IconVerticalSolidList"/>
    <dgm:cxn modelId="{63B1FFC6-2EC7-4F98-8CDD-E7C2683053C1}" type="presParOf" srcId="{2298D697-25B9-4BA3-8195-CE6D67AE3923}" destId="{48E486B4-C66A-43CA-8D1C-6E829864776E}" srcOrd="3" destOrd="0" presId="urn:microsoft.com/office/officeart/2018/2/layout/IconVerticalSolidList"/>
    <dgm:cxn modelId="{C296BDAF-2C52-487B-A050-07B0BBABC1B3}" type="presParOf" srcId="{F81D1F61-A274-4F94-891D-4C15145E5C34}" destId="{60EEF28F-806A-4A34-98B1-95984CA9C778}" srcOrd="3" destOrd="0" presId="urn:microsoft.com/office/officeart/2018/2/layout/IconVerticalSolidList"/>
    <dgm:cxn modelId="{96B632A1-FF64-427D-AE63-EFC975FE84EC}" type="presParOf" srcId="{F81D1F61-A274-4F94-891D-4C15145E5C34}" destId="{16406677-349E-4ACB-B288-E3CA117164F1}" srcOrd="4" destOrd="0" presId="urn:microsoft.com/office/officeart/2018/2/layout/IconVerticalSolidList"/>
    <dgm:cxn modelId="{D3D2AD48-022F-4541-BAA6-82AAF222C905}" type="presParOf" srcId="{16406677-349E-4ACB-B288-E3CA117164F1}" destId="{BC5C3232-A061-4130-90D5-B552CE48E5FD}" srcOrd="0" destOrd="0" presId="urn:microsoft.com/office/officeart/2018/2/layout/IconVerticalSolidList"/>
    <dgm:cxn modelId="{773C7E3A-8AF4-4971-900E-8C58D48E641F}" type="presParOf" srcId="{16406677-349E-4ACB-B288-E3CA117164F1}" destId="{2C921BCA-70E5-4398-A6FD-6D15F78B7EFC}" srcOrd="1" destOrd="0" presId="urn:microsoft.com/office/officeart/2018/2/layout/IconVerticalSolidList"/>
    <dgm:cxn modelId="{2372282F-BF99-45E7-8681-B43FA50699AF}" type="presParOf" srcId="{16406677-349E-4ACB-B288-E3CA117164F1}" destId="{BA1E63FB-436B-4074-9258-D2101EAFD756}" srcOrd="2" destOrd="0" presId="urn:microsoft.com/office/officeart/2018/2/layout/IconVerticalSolidList"/>
    <dgm:cxn modelId="{140D57AA-66E7-4B23-92DC-AE721CE883A6}" type="presParOf" srcId="{16406677-349E-4ACB-B288-E3CA117164F1}" destId="{7D35E8D0-6916-4469-A540-80A250F4971F}" srcOrd="3" destOrd="0" presId="urn:microsoft.com/office/officeart/2018/2/layout/IconVerticalSolidList"/>
    <dgm:cxn modelId="{879355D5-86AD-4302-A534-CA23A5B6B06D}" type="presParOf" srcId="{F81D1F61-A274-4F94-891D-4C15145E5C34}" destId="{B4DB9EB1-C006-4C65-A69F-6CF41C3F2880}" srcOrd="5" destOrd="0" presId="urn:microsoft.com/office/officeart/2018/2/layout/IconVerticalSolidList"/>
    <dgm:cxn modelId="{9FC77A1E-F425-46FA-99D7-B9D8BE175DC7}" type="presParOf" srcId="{F81D1F61-A274-4F94-891D-4C15145E5C34}" destId="{9073D4DA-9A33-4862-A0CA-43A170BD1BDB}" srcOrd="6" destOrd="0" presId="urn:microsoft.com/office/officeart/2018/2/layout/IconVerticalSolidList"/>
    <dgm:cxn modelId="{162E17D8-D8BA-4C7C-9D52-D411044AF14D}" type="presParOf" srcId="{9073D4DA-9A33-4862-A0CA-43A170BD1BDB}" destId="{9FF54AB9-59D8-439D-8BC4-B6258B663035}" srcOrd="0" destOrd="0" presId="urn:microsoft.com/office/officeart/2018/2/layout/IconVerticalSolidList"/>
    <dgm:cxn modelId="{8E0E523E-2365-4FC1-8697-37C0E4E710CF}" type="presParOf" srcId="{9073D4DA-9A33-4862-A0CA-43A170BD1BDB}" destId="{B4702C87-666B-47D7-99A3-BA73BF11D1BF}" srcOrd="1" destOrd="0" presId="urn:microsoft.com/office/officeart/2018/2/layout/IconVerticalSolidList"/>
    <dgm:cxn modelId="{D8BE33F4-7FE4-4207-94EE-0DD3811A539D}" type="presParOf" srcId="{9073D4DA-9A33-4862-A0CA-43A170BD1BDB}" destId="{96746E76-64EA-4675-8E8E-C3C18041EF67}" srcOrd="2" destOrd="0" presId="urn:microsoft.com/office/officeart/2018/2/layout/IconVerticalSolidList"/>
    <dgm:cxn modelId="{FEB7524A-AB0D-4A19-B6DF-CC563416D456}" type="presParOf" srcId="{9073D4DA-9A33-4862-A0CA-43A170BD1BDB}" destId="{9F146057-02E4-4095-A3B4-091FD5CA09B0}" srcOrd="3" destOrd="0" presId="urn:microsoft.com/office/officeart/2018/2/layout/IconVerticalSolidList"/>
    <dgm:cxn modelId="{24E55199-8E09-44C2-9360-776BF0C7E0A8}" type="presParOf" srcId="{F81D1F61-A274-4F94-891D-4C15145E5C34}" destId="{E7B857F3-9216-4259-9DDD-304538A30DF3}" srcOrd="7" destOrd="0" presId="urn:microsoft.com/office/officeart/2018/2/layout/IconVerticalSolidList"/>
    <dgm:cxn modelId="{E1C6151E-A1D4-4432-B868-C1C2BFBD9E80}" type="presParOf" srcId="{F81D1F61-A274-4F94-891D-4C15145E5C34}" destId="{6C1BBEA7-E8BB-43C6-8894-6A409919C725}" srcOrd="8" destOrd="0" presId="urn:microsoft.com/office/officeart/2018/2/layout/IconVerticalSolidList"/>
    <dgm:cxn modelId="{7F7CDA94-1E80-42B8-8B40-93F65A88D797}" type="presParOf" srcId="{6C1BBEA7-E8BB-43C6-8894-6A409919C725}" destId="{6EDE2CE1-2C46-42A6-A9F0-BD85A319E86A}" srcOrd="0" destOrd="0" presId="urn:microsoft.com/office/officeart/2018/2/layout/IconVerticalSolidList"/>
    <dgm:cxn modelId="{9BC6020E-F017-4BC5-826C-50E89A9619DC}" type="presParOf" srcId="{6C1BBEA7-E8BB-43C6-8894-6A409919C725}" destId="{A1DB8A4C-C33D-4453-9569-175D82E9654E}" srcOrd="1" destOrd="0" presId="urn:microsoft.com/office/officeart/2018/2/layout/IconVerticalSolidList"/>
    <dgm:cxn modelId="{E71BAEF8-4377-4C1D-9318-B7EE04A944BF}" type="presParOf" srcId="{6C1BBEA7-E8BB-43C6-8894-6A409919C725}" destId="{4A3DF8B4-3634-42EC-8C8F-C34719E527DB}" srcOrd="2" destOrd="0" presId="urn:microsoft.com/office/officeart/2018/2/layout/IconVerticalSolidList"/>
    <dgm:cxn modelId="{6281B7ED-79D8-4A7F-A96A-9CD6D41682B3}" type="presParOf" srcId="{6C1BBEA7-E8BB-43C6-8894-6A409919C725}" destId="{73AE5E07-616A-40FD-8950-0D7C4A94D57F}" srcOrd="3" destOrd="0" presId="urn:microsoft.com/office/officeart/2018/2/layout/IconVerticalSolidList"/>
    <dgm:cxn modelId="{2852CB54-5682-4E6D-B018-602AB99D174D}" type="presParOf" srcId="{F81D1F61-A274-4F94-891D-4C15145E5C34}" destId="{70558485-35CA-4198-8007-C08B8812CCC6}" srcOrd="9" destOrd="0" presId="urn:microsoft.com/office/officeart/2018/2/layout/IconVerticalSolidList"/>
    <dgm:cxn modelId="{68AF237A-A86E-42EF-9697-75C841A5032B}" type="presParOf" srcId="{F81D1F61-A274-4F94-891D-4C15145E5C34}" destId="{E47CF562-59E9-4595-8ECD-E47FBB532580}" srcOrd="10" destOrd="0" presId="urn:microsoft.com/office/officeart/2018/2/layout/IconVerticalSolidList"/>
    <dgm:cxn modelId="{AC6E2C9B-88F5-4F5F-959E-07DE1AFC813E}" type="presParOf" srcId="{E47CF562-59E9-4595-8ECD-E47FBB532580}" destId="{B629FFCD-4964-4A8C-96B1-C83EFF0FD037}" srcOrd="0" destOrd="0" presId="urn:microsoft.com/office/officeart/2018/2/layout/IconVerticalSolidList"/>
    <dgm:cxn modelId="{0F6391E7-29EF-46A9-9A05-B04EC481825F}" type="presParOf" srcId="{E47CF562-59E9-4595-8ECD-E47FBB532580}" destId="{4EB2F6E3-BAF7-42BD-8D2B-72056E069B01}" srcOrd="1" destOrd="0" presId="urn:microsoft.com/office/officeart/2018/2/layout/IconVerticalSolidList"/>
    <dgm:cxn modelId="{70097789-A98B-4B8F-ACCF-565408E8A28C}" type="presParOf" srcId="{E47CF562-59E9-4595-8ECD-E47FBB532580}" destId="{B8C9CFEA-462E-4353-B30B-7A5D6808541D}" srcOrd="2" destOrd="0" presId="urn:microsoft.com/office/officeart/2018/2/layout/IconVerticalSolidList"/>
    <dgm:cxn modelId="{656312EE-00A9-4F68-AE17-8FA4E21AF43C}" type="presParOf" srcId="{E47CF562-59E9-4595-8ECD-E47FBB532580}" destId="{0EBCD8E7-8370-4C44-82F6-147D9872788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CDE0B8C-7255-4423-9113-16E3A7A29032}">
      <dsp:nvSpPr>
        <dsp:cNvPr id="0" name=""/>
        <dsp:cNvSpPr/>
      </dsp:nvSpPr>
      <dsp:spPr>
        <a:xfrm>
          <a:off x="1045522" y="1942289"/>
          <a:ext cx="1731695" cy="84105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1FA703-8B9F-41E4-8F24-962BC4A90111}">
      <dsp:nvSpPr>
        <dsp:cNvPr id="0" name=""/>
        <dsp:cNvSpPr/>
      </dsp:nvSpPr>
      <dsp:spPr>
        <a:xfrm>
          <a:off x="492694" y="3257690"/>
          <a:ext cx="2622147" cy="17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3000" b="1" kern="1200" dirty="0">
              <a:solidFill>
                <a:schemeClr val="tx1"/>
              </a:solidFill>
            </a:rPr>
            <a:t>Telewizja kablowa?</a:t>
          </a:r>
          <a:endParaRPr lang="en-US" sz="3000" b="1" kern="1200" dirty="0">
            <a:solidFill>
              <a:schemeClr val="tx1"/>
            </a:solidFill>
          </a:endParaRPr>
        </a:p>
      </dsp:txBody>
      <dsp:txXfrm>
        <a:off x="492694" y="3257690"/>
        <a:ext cx="2622147" cy="17248"/>
      </dsp:txXfrm>
    </dsp:sp>
    <dsp:sp modelId="{91AF8FAC-C53C-4FD1-9115-0E32789070BB}">
      <dsp:nvSpPr>
        <dsp:cNvPr id="0" name=""/>
        <dsp:cNvSpPr/>
      </dsp:nvSpPr>
      <dsp:spPr>
        <a:xfrm>
          <a:off x="4071217" y="1599979"/>
          <a:ext cx="1583467" cy="152724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97C0C0-12E0-4AD0-B38F-61A54FA23DB0}">
      <dsp:nvSpPr>
        <dsp:cNvPr id="0" name=""/>
        <dsp:cNvSpPr/>
      </dsp:nvSpPr>
      <dsp:spPr>
        <a:xfrm>
          <a:off x="3573718" y="3288388"/>
          <a:ext cx="2622147" cy="92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3000" b="1" kern="1200" dirty="0"/>
            <a:t>Internet?</a:t>
          </a:r>
          <a:endParaRPr lang="en-US" sz="3000" b="1" kern="1200" dirty="0"/>
        </a:p>
      </dsp:txBody>
      <dsp:txXfrm>
        <a:off x="3573718" y="3288388"/>
        <a:ext cx="2622147" cy="92077"/>
      </dsp:txXfrm>
    </dsp:sp>
    <dsp:sp modelId="{3593D656-8802-402B-BBC8-30B4F26F0A6C}">
      <dsp:nvSpPr>
        <dsp:cNvPr id="0" name=""/>
        <dsp:cNvSpPr/>
      </dsp:nvSpPr>
      <dsp:spPr>
        <a:xfrm>
          <a:off x="7012702" y="1618177"/>
          <a:ext cx="1537578" cy="152967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22FF07-665E-4372-837A-8BEDC8DA31E4}">
      <dsp:nvSpPr>
        <dsp:cNvPr id="0" name=""/>
        <dsp:cNvSpPr/>
      </dsp:nvSpPr>
      <dsp:spPr>
        <a:xfrm>
          <a:off x="6654742" y="3186718"/>
          <a:ext cx="3422138" cy="228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3000" b="1" kern="1200" dirty="0"/>
            <a:t>Telefon?</a:t>
          </a:r>
          <a:endParaRPr lang="en-US" sz="3000" b="1" kern="1200" dirty="0"/>
        </a:p>
      </dsp:txBody>
      <dsp:txXfrm>
        <a:off x="6654742" y="3186718"/>
        <a:ext cx="3422138" cy="228446"/>
      </dsp:txXfrm>
    </dsp:sp>
    <dsp:sp modelId="{9F1892D9-BB5E-45EB-A40A-674781812006}">
      <dsp:nvSpPr>
        <dsp:cNvPr id="0" name=""/>
        <dsp:cNvSpPr/>
      </dsp:nvSpPr>
      <dsp:spPr>
        <a:xfrm>
          <a:off x="0" y="5547914"/>
          <a:ext cx="649536" cy="614632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082E3D-B215-4886-A549-184F2C9B1782}">
      <dsp:nvSpPr>
        <dsp:cNvPr id="0" name=""/>
        <dsp:cNvSpPr/>
      </dsp:nvSpPr>
      <dsp:spPr>
        <a:xfrm>
          <a:off x="1462103" y="5342258"/>
          <a:ext cx="3071347" cy="11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>
        <a:off x="1462103" y="5342258"/>
        <a:ext cx="3071347" cy="116350"/>
      </dsp:txXfrm>
    </dsp:sp>
    <dsp:sp modelId="{ECD21202-A5A4-431D-BBEE-688C7CD7433D}">
      <dsp:nvSpPr>
        <dsp:cNvPr id="0" name=""/>
        <dsp:cNvSpPr/>
      </dsp:nvSpPr>
      <dsp:spPr>
        <a:xfrm>
          <a:off x="0" y="4138803"/>
          <a:ext cx="791474" cy="412433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4CFAAC-DEA8-40C2-833C-063A5F87B868}">
      <dsp:nvSpPr>
        <dsp:cNvPr id="0" name=""/>
        <dsp:cNvSpPr/>
      </dsp:nvSpPr>
      <dsp:spPr>
        <a:xfrm>
          <a:off x="4992326" y="5348480"/>
          <a:ext cx="4115146" cy="42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>
        <a:off x="4992326" y="5348480"/>
        <a:ext cx="4115146" cy="4237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23999C8-31F4-4617-B38A-DBFB8D0C84A4}">
      <dsp:nvSpPr>
        <dsp:cNvPr id="0" name=""/>
        <dsp:cNvSpPr/>
      </dsp:nvSpPr>
      <dsp:spPr>
        <a:xfrm>
          <a:off x="0" y="631"/>
          <a:ext cx="574153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7B524A-4BF7-42C5-B048-E39DA726175F}">
      <dsp:nvSpPr>
        <dsp:cNvPr id="0" name=""/>
        <dsp:cNvSpPr/>
      </dsp:nvSpPr>
      <dsp:spPr>
        <a:xfrm>
          <a:off x="0" y="631"/>
          <a:ext cx="5741533" cy="574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>
              <a:solidFill>
                <a:schemeClr val="bg2">
                  <a:lumMod val="50000"/>
                </a:schemeClr>
              </a:solidFill>
            </a:rPr>
            <a:t>Na tym przedmiocie nauczysz się: </a:t>
          </a:r>
          <a:endParaRPr lang="en-US" sz="2400" b="1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631"/>
        <a:ext cx="5741533" cy="574413"/>
      </dsp:txXfrm>
    </dsp:sp>
    <dsp:sp modelId="{760DECFB-C70D-4B85-B3C9-986C2FF48DF5}">
      <dsp:nvSpPr>
        <dsp:cNvPr id="0" name=""/>
        <dsp:cNvSpPr/>
      </dsp:nvSpPr>
      <dsp:spPr>
        <a:xfrm>
          <a:off x="0" y="575044"/>
          <a:ext cx="5741533" cy="0"/>
        </a:xfrm>
        <a:prstGeom prst="line">
          <a:avLst/>
        </a:prstGeom>
        <a:solidFill>
          <a:schemeClr val="accent2">
            <a:hueOff val="201698"/>
            <a:satOff val="-107"/>
            <a:lumOff val="711"/>
            <a:alphaOff val="0"/>
          </a:schemeClr>
        </a:solidFill>
        <a:ln w="19050" cap="rnd" cmpd="sng" algn="ctr">
          <a:solidFill>
            <a:schemeClr val="accent2">
              <a:hueOff val="201698"/>
              <a:satOff val="-107"/>
              <a:lumOff val="7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B7F3BE-87E3-478B-916D-55E187C2E0C9}">
      <dsp:nvSpPr>
        <dsp:cNvPr id="0" name=""/>
        <dsp:cNvSpPr/>
      </dsp:nvSpPr>
      <dsp:spPr>
        <a:xfrm>
          <a:off x="0" y="575044"/>
          <a:ext cx="5741533" cy="574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900" kern="1200" dirty="0" smtClean="0">
              <a:solidFill>
                <a:srgbClr val="009999"/>
              </a:solidFill>
            </a:rPr>
            <a:t>pracy </a:t>
          </a:r>
          <a:r>
            <a:rPr lang="pl-PL" sz="1900" kern="1200" dirty="0">
              <a:solidFill>
                <a:srgbClr val="009999"/>
              </a:solidFill>
            </a:rPr>
            <a:t>w zespole </a:t>
          </a:r>
          <a:endParaRPr lang="en-US" sz="1900" kern="1200" dirty="0">
            <a:solidFill>
              <a:srgbClr val="009999"/>
            </a:solidFill>
          </a:endParaRPr>
        </a:p>
      </dsp:txBody>
      <dsp:txXfrm>
        <a:off x="0" y="575044"/>
        <a:ext cx="5741533" cy="574413"/>
      </dsp:txXfrm>
    </dsp:sp>
    <dsp:sp modelId="{C74FCA4C-3D30-40DF-82B5-3E8263D37792}">
      <dsp:nvSpPr>
        <dsp:cNvPr id="0" name=""/>
        <dsp:cNvSpPr/>
      </dsp:nvSpPr>
      <dsp:spPr>
        <a:xfrm>
          <a:off x="0" y="1149458"/>
          <a:ext cx="5741533" cy="0"/>
        </a:xfrm>
        <a:prstGeom prst="line">
          <a:avLst/>
        </a:prstGeom>
        <a:solidFill>
          <a:schemeClr val="accent2">
            <a:hueOff val="403396"/>
            <a:satOff val="-214"/>
            <a:lumOff val="1421"/>
            <a:alphaOff val="0"/>
          </a:schemeClr>
        </a:solidFill>
        <a:ln w="19050" cap="rnd" cmpd="sng" algn="ctr">
          <a:solidFill>
            <a:schemeClr val="accent2">
              <a:hueOff val="403396"/>
              <a:satOff val="-214"/>
              <a:lumOff val="142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9F7AC-57CE-4FC6-AFE3-DD66A5EB00B0}">
      <dsp:nvSpPr>
        <dsp:cNvPr id="0" name=""/>
        <dsp:cNvSpPr/>
      </dsp:nvSpPr>
      <dsp:spPr>
        <a:xfrm>
          <a:off x="0" y="1149458"/>
          <a:ext cx="5741533" cy="574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900" kern="1200" dirty="0">
              <a:solidFill>
                <a:srgbClr val="009999"/>
              </a:solidFill>
            </a:rPr>
            <a:t>podstaw etyki zawodowej</a:t>
          </a:r>
          <a:endParaRPr lang="en-US" sz="1900" kern="1200" dirty="0">
            <a:solidFill>
              <a:srgbClr val="009999"/>
            </a:solidFill>
          </a:endParaRPr>
        </a:p>
      </dsp:txBody>
      <dsp:txXfrm>
        <a:off x="0" y="1149458"/>
        <a:ext cx="5741533" cy="574413"/>
      </dsp:txXfrm>
    </dsp:sp>
    <dsp:sp modelId="{AAFC16B0-5CBC-4A60-BC49-179EDBC54BCE}">
      <dsp:nvSpPr>
        <dsp:cNvPr id="0" name=""/>
        <dsp:cNvSpPr/>
      </dsp:nvSpPr>
      <dsp:spPr>
        <a:xfrm>
          <a:off x="0" y="1723871"/>
          <a:ext cx="5741533" cy="0"/>
        </a:xfrm>
        <a:prstGeom prst="line">
          <a:avLst/>
        </a:prstGeom>
        <a:solidFill>
          <a:schemeClr val="accent2">
            <a:hueOff val="605094"/>
            <a:satOff val="-321"/>
            <a:lumOff val="2132"/>
            <a:alphaOff val="0"/>
          </a:schemeClr>
        </a:solidFill>
        <a:ln w="19050" cap="rnd" cmpd="sng" algn="ctr">
          <a:solidFill>
            <a:schemeClr val="accent2">
              <a:hueOff val="605094"/>
              <a:satOff val="-321"/>
              <a:lumOff val="213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006DA1-E72B-4F48-B815-87A143F61898}">
      <dsp:nvSpPr>
        <dsp:cNvPr id="0" name=""/>
        <dsp:cNvSpPr/>
      </dsp:nvSpPr>
      <dsp:spPr>
        <a:xfrm>
          <a:off x="0" y="1723871"/>
          <a:ext cx="5741533" cy="574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900" kern="1200" dirty="0" smtClean="0">
              <a:solidFill>
                <a:srgbClr val="009999"/>
              </a:solidFill>
            </a:rPr>
            <a:t>przydziału </a:t>
          </a:r>
          <a:r>
            <a:rPr lang="pl-PL" sz="1900" kern="1200" dirty="0">
              <a:solidFill>
                <a:srgbClr val="009999"/>
              </a:solidFill>
            </a:rPr>
            <a:t>funkcje członkom grupy </a:t>
          </a:r>
          <a:endParaRPr lang="en-US" sz="1900" kern="1200" dirty="0">
            <a:solidFill>
              <a:srgbClr val="009999"/>
            </a:solidFill>
          </a:endParaRPr>
        </a:p>
      </dsp:txBody>
      <dsp:txXfrm>
        <a:off x="0" y="1723871"/>
        <a:ext cx="5741533" cy="574413"/>
      </dsp:txXfrm>
    </dsp:sp>
    <dsp:sp modelId="{A3198E73-4CD7-4FA2-8A68-7691EE81ACCA}">
      <dsp:nvSpPr>
        <dsp:cNvPr id="0" name=""/>
        <dsp:cNvSpPr/>
      </dsp:nvSpPr>
      <dsp:spPr>
        <a:xfrm>
          <a:off x="0" y="2298284"/>
          <a:ext cx="5741533" cy="0"/>
        </a:xfrm>
        <a:prstGeom prst="line">
          <a:avLst/>
        </a:prstGeom>
        <a:solidFill>
          <a:schemeClr val="accent2">
            <a:hueOff val="806792"/>
            <a:satOff val="-428"/>
            <a:lumOff val="2842"/>
            <a:alphaOff val="0"/>
          </a:schemeClr>
        </a:solidFill>
        <a:ln w="19050" cap="rnd" cmpd="sng" algn="ctr">
          <a:solidFill>
            <a:schemeClr val="accent2">
              <a:hueOff val="806792"/>
              <a:satOff val="-428"/>
              <a:lumOff val="28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B466F1-F4AB-475A-9D7E-EA5D94E262D0}">
      <dsp:nvSpPr>
        <dsp:cNvPr id="0" name=""/>
        <dsp:cNvSpPr/>
      </dsp:nvSpPr>
      <dsp:spPr>
        <a:xfrm>
          <a:off x="0" y="2298284"/>
          <a:ext cx="5741533" cy="574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900" kern="1200" dirty="0" smtClean="0">
              <a:solidFill>
                <a:srgbClr val="009999"/>
              </a:solidFill>
            </a:rPr>
            <a:t>określania </a:t>
          </a:r>
          <a:r>
            <a:rPr lang="pl-PL" sz="1900" kern="1200">
              <a:solidFill>
                <a:srgbClr val="009999"/>
              </a:solidFill>
            </a:rPr>
            <a:t>i </a:t>
          </a:r>
          <a:r>
            <a:rPr lang="pl-PL" sz="1900" kern="1200" smtClean="0">
              <a:solidFill>
                <a:srgbClr val="009999"/>
              </a:solidFill>
            </a:rPr>
            <a:t>egzekwowania czasu </a:t>
          </a:r>
          <a:r>
            <a:rPr lang="pl-PL" sz="1900" kern="1200" dirty="0">
              <a:solidFill>
                <a:srgbClr val="009999"/>
              </a:solidFill>
            </a:rPr>
            <a:t>wykonywania zadań</a:t>
          </a:r>
          <a:endParaRPr lang="en-US" sz="1900" kern="1200" dirty="0">
            <a:solidFill>
              <a:srgbClr val="009999"/>
            </a:solidFill>
          </a:endParaRPr>
        </a:p>
      </dsp:txBody>
      <dsp:txXfrm>
        <a:off x="0" y="2298284"/>
        <a:ext cx="5741533" cy="574413"/>
      </dsp:txXfrm>
    </dsp:sp>
    <dsp:sp modelId="{6C8D3FF9-B829-4A56-9168-78F0CFC43E35}">
      <dsp:nvSpPr>
        <dsp:cNvPr id="0" name=""/>
        <dsp:cNvSpPr/>
      </dsp:nvSpPr>
      <dsp:spPr>
        <a:xfrm>
          <a:off x="0" y="2872698"/>
          <a:ext cx="5741533" cy="0"/>
        </a:xfrm>
        <a:prstGeom prst="line">
          <a:avLst/>
        </a:prstGeom>
        <a:solidFill>
          <a:schemeClr val="accent2">
            <a:hueOff val="1008489"/>
            <a:satOff val="-535"/>
            <a:lumOff val="3553"/>
            <a:alphaOff val="0"/>
          </a:schemeClr>
        </a:solidFill>
        <a:ln w="19050" cap="rnd" cmpd="sng" algn="ctr">
          <a:solidFill>
            <a:schemeClr val="accent2">
              <a:hueOff val="1008489"/>
              <a:satOff val="-535"/>
              <a:lumOff val="35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BAF58E-D570-4E69-BFB6-9E3E5AF94907}">
      <dsp:nvSpPr>
        <dsp:cNvPr id="0" name=""/>
        <dsp:cNvSpPr/>
      </dsp:nvSpPr>
      <dsp:spPr>
        <a:xfrm>
          <a:off x="0" y="2872698"/>
          <a:ext cx="5741533" cy="574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900" kern="1200" dirty="0">
              <a:solidFill>
                <a:schemeClr val="bg2">
                  <a:lumMod val="50000"/>
                </a:schemeClr>
              </a:solidFill>
            </a:rPr>
            <a:t>Będziesz umiał przewidzieć skutki i konsekwencje działań</a:t>
          </a:r>
          <a:endParaRPr lang="en-US" sz="19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2872698"/>
        <a:ext cx="5741533" cy="574413"/>
      </dsp:txXfrm>
    </dsp:sp>
    <dsp:sp modelId="{AA2F8C61-E48B-4F9B-B80C-778DC84AC6C3}">
      <dsp:nvSpPr>
        <dsp:cNvPr id="0" name=""/>
        <dsp:cNvSpPr/>
      </dsp:nvSpPr>
      <dsp:spPr>
        <a:xfrm>
          <a:off x="0" y="3447111"/>
          <a:ext cx="5741533" cy="0"/>
        </a:xfrm>
        <a:prstGeom prst="line">
          <a:avLst/>
        </a:prstGeom>
        <a:solidFill>
          <a:schemeClr val="accent2">
            <a:hueOff val="1210187"/>
            <a:satOff val="-642"/>
            <a:lumOff val="4264"/>
            <a:alphaOff val="0"/>
          </a:schemeClr>
        </a:solidFill>
        <a:ln w="19050" cap="rnd" cmpd="sng" algn="ctr">
          <a:solidFill>
            <a:schemeClr val="accent2">
              <a:hueOff val="1210187"/>
              <a:satOff val="-642"/>
              <a:lumOff val="42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C2251A-7529-45AB-8C11-0150474892FA}">
      <dsp:nvSpPr>
        <dsp:cNvPr id="0" name=""/>
        <dsp:cNvSpPr/>
      </dsp:nvSpPr>
      <dsp:spPr>
        <a:xfrm>
          <a:off x="0" y="3447111"/>
          <a:ext cx="5741533" cy="574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900" kern="1200" dirty="0">
              <a:solidFill>
                <a:schemeClr val="bg2">
                  <a:lumMod val="50000"/>
                </a:schemeClr>
              </a:solidFill>
            </a:rPr>
            <a:t>Popracujesz nad kreatywnością i otwartością na zmiany</a:t>
          </a:r>
          <a:endParaRPr lang="en-US" sz="19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3447111"/>
        <a:ext cx="5741533" cy="574413"/>
      </dsp:txXfrm>
    </dsp:sp>
    <dsp:sp modelId="{549FAEC3-60D2-4F32-8021-73DB7925DE23}">
      <dsp:nvSpPr>
        <dsp:cNvPr id="0" name=""/>
        <dsp:cNvSpPr/>
      </dsp:nvSpPr>
      <dsp:spPr>
        <a:xfrm>
          <a:off x="0" y="4021524"/>
          <a:ext cx="5741533" cy="0"/>
        </a:xfrm>
        <a:prstGeom prst="line">
          <a:avLst/>
        </a:prstGeom>
        <a:solidFill>
          <a:schemeClr val="accent2">
            <a:hueOff val="1411885"/>
            <a:satOff val="-749"/>
            <a:lumOff val="4974"/>
            <a:alphaOff val="0"/>
          </a:schemeClr>
        </a:solidFill>
        <a:ln w="19050" cap="rnd" cmpd="sng" algn="ctr">
          <a:solidFill>
            <a:schemeClr val="accent2">
              <a:hueOff val="1411885"/>
              <a:satOff val="-749"/>
              <a:lumOff val="49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EB6387-2A7D-432F-BCAD-5DE0E4AD726B}">
      <dsp:nvSpPr>
        <dsp:cNvPr id="0" name=""/>
        <dsp:cNvSpPr/>
      </dsp:nvSpPr>
      <dsp:spPr>
        <a:xfrm>
          <a:off x="0" y="4021524"/>
          <a:ext cx="5741533" cy="574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900" kern="1200" dirty="0">
              <a:solidFill>
                <a:schemeClr val="bg2">
                  <a:lumMod val="50000"/>
                </a:schemeClr>
              </a:solidFill>
            </a:rPr>
            <a:t>Poznasz techniki radzenia sobie ze stresem</a:t>
          </a:r>
          <a:endParaRPr lang="en-US" sz="19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4021524"/>
        <a:ext cx="5741533" cy="574413"/>
      </dsp:txXfrm>
    </dsp:sp>
    <dsp:sp modelId="{3139CD82-1012-4D66-B077-FD5FF0F64C0A}">
      <dsp:nvSpPr>
        <dsp:cNvPr id="0" name=""/>
        <dsp:cNvSpPr/>
      </dsp:nvSpPr>
      <dsp:spPr>
        <a:xfrm>
          <a:off x="0" y="4595938"/>
          <a:ext cx="5741533" cy="0"/>
        </a:xfrm>
        <a:prstGeom prst="line">
          <a:avLst/>
        </a:prstGeom>
        <a:solidFill>
          <a:schemeClr val="accent2">
            <a:hueOff val="1613583"/>
            <a:satOff val="-856"/>
            <a:lumOff val="5685"/>
            <a:alphaOff val="0"/>
          </a:schemeClr>
        </a:solidFill>
        <a:ln w="19050" cap="rnd" cmpd="sng" algn="ctr">
          <a:solidFill>
            <a:schemeClr val="accent2">
              <a:hueOff val="1613583"/>
              <a:satOff val="-856"/>
              <a:lumOff val="56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5955F4-5CD7-4A2D-AEBD-4B85DEDFDD16}">
      <dsp:nvSpPr>
        <dsp:cNvPr id="0" name=""/>
        <dsp:cNvSpPr/>
      </dsp:nvSpPr>
      <dsp:spPr>
        <a:xfrm>
          <a:off x="0" y="4595938"/>
          <a:ext cx="5741533" cy="574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900" kern="1200" dirty="0">
              <a:solidFill>
                <a:schemeClr val="bg2">
                  <a:lumMod val="50000"/>
                </a:schemeClr>
              </a:solidFill>
            </a:rPr>
            <a:t>Przećwiczysz prowadzenie dyskusji i negocjacji</a:t>
          </a:r>
          <a:endParaRPr lang="en-US" sz="19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4595938"/>
        <a:ext cx="5741533" cy="57441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549A88B-4E17-4E24-AC45-A92F98387C81}">
      <dsp:nvSpPr>
        <dsp:cNvPr id="0" name=""/>
        <dsp:cNvSpPr/>
      </dsp:nvSpPr>
      <dsp:spPr>
        <a:xfrm>
          <a:off x="0" y="57916"/>
          <a:ext cx="6694422" cy="9945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500" kern="1200" dirty="0"/>
            <a:t>Na tym przedmiocie nauczysz się słownictwa związanego z pracą w zawodzie </a:t>
          </a:r>
          <a:endParaRPr lang="en-US" sz="2500" kern="1200" dirty="0"/>
        </a:p>
      </dsp:txBody>
      <dsp:txXfrm>
        <a:off x="0" y="57916"/>
        <a:ext cx="6694422" cy="994500"/>
      </dsp:txXfrm>
    </dsp:sp>
    <dsp:sp modelId="{E4DEE78A-6555-45A8-A20C-8869DF853206}">
      <dsp:nvSpPr>
        <dsp:cNvPr id="0" name=""/>
        <dsp:cNvSpPr/>
      </dsp:nvSpPr>
      <dsp:spPr>
        <a:xfrm>
          <a:off x="0" y="1124416"/>
          <a:ext cx="6694422" cy="994500"/>
        </a:xfrm>
        <a:prstGeom prst="roundRect">
          <a:avLst/>
        </a:prstGeom>
        <a:gradFill rotWithShape="0">
          <a:gsLst>
            <a:gs pos="0">
              <a:schemeClr val="accent2">
                <a:hueOff val="403396"/>
                <a:satOff val="-214"/>
                <a:lumOff val="1421"/>
                <a:alphaOff val="0"/>
                <a:tint val="98000"/>
                <a:lumMod val="100000"/>
              </a:schemeClr>
            </a:gs>
            <a:gs pos="100000">
              <a:schemeClr val="accent2">
                <a:hueOff val="403396"/>
                <a:satOff val="-214"/>
                <a:lumOff val="1421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500" kern="1200"/>
            <a:t>Będziesz umiał nazwać urządzania, narzędzia i technologie</a:t>
          </a:r>
          <a:endParaRPr lang="en-US" sz="2500" kern="1200"/>
        </a:p>
      </dsp:txBody>
      <dsp:txXfrm>
        <a:off x="0" y="1124416"/>
        <a:ext cx="6694422" cy="994500"/>
      </dsp:txXfrm>
    </dsp:sp>
    <dsp:sp modelId="{D1B6FDD8-94C1-4F45-B4A8-D5E7CCF3F0FB}">
      <dsp:nvSpPr>
        <dsp:cNvPr id="0" name=""/>
        <dsp:cNvSpPr/>
      </dsp:nvSpPr>
      <dsp:spPr>
        <a:xfrm>
          <a:off x="0" y="2190916"/>
          <a:ext cx="6694422" cy="994500"/>
        </a:xfrm>
        <a:prstGeom prst="roundRect">
          <a:avLst/>
        </a:prstGeom>
        <a:gradFill rotWithShape="0">
          <a:gsLst>
            <a:gs pos="0">
              <a:schemeClr val="accent2">
                <a:hueOff val="806792"/>
                <a:satOff val="-428"/>
                <a:lumOff val="2842"/>
                <a:alphaOff val="0"/>
                <a:tint val="98000"/>
                <a:lumMod val="100000"/>
              </a:schemeClr>
            </a:gs>
            <a:gs pos="100000">
              <a:schemeClr val="accent2">
                <a:hueOff val="806792"/>
                <a:satOff val="-428"/>
                <a:lumOff val="2842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500" kern="1200"/>
            <a:t>Będziesz korzystał z tekstów anglojęzycznych, filmów instruktarzowych </a:t>
          </a:r>
          <a:endParaRPr lang="en-US" sz="2500" kern="1200"/>
        </a:p>
      </dsp:txBody>
      <dsp:txXfrm>
        <a:off x="0" y="2190916"/>
        <a:ext cx="6694422" cy="994500"/>
      </dsp:txXfrm>
    </dsp:sp>
    <dsp:sp modelId="{4228E439-A6CE-4359-99B6-DFC97D6B3BEB}">
      <dsp:nvSpPr>
        <dsp:cNvPr id="0" name=""/>
        <dsp:cNvSpPr/>
      </dsp:nvSpPr>
      <dsp:spPr>
        <a:xfrm>
          <a:off x="0" y="3257416"/>
          <a:ext cx="6694422" cy="994500"/>
        </a:xfrm>
        <a:prstGeom prst="roundRect">
          <a:avLst/>
        </a:prstGeom>
        <a:gradFill rotWithShape="0">
          <a:gsLst>
            <a:gs pos="0">
              <a:schemeClr val="accent2">
                <a:hueOff val="1210187"/>
                <a:satOff val="-642"/>
                <a:lumOff val="4264"/>
                <a:alphaOff val="0"/>
                <a:tint val="98000"/>
                <a:lumMod val="100000"/>
              </a:schemeClr>
            </a:gs>
            <a:gs pos="100000">
              <a:schemeClr val="accent2">
                <a:hueOff val="1210187"/>
                <a:satOff val="-642"/>
                <a:lumOff val="4264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500" kern="1200"/>
            <a:t>Nauczysz się prowadzić korespondencję zawodową </a:t>
          </a:r>
          <a:endParaRPr lang="en-US" sz="2500" kern="1200"/>
        </a:p>
      </dsp:txBody>
      <dsp:txXfrm>
        <a:off x="0" y="3257416"/>
        <a:ext cx="6694422" cy="994500"/>
      </dsp:txXfrm>
    </dsp:sp>
    <dsp:sp modelId="{2B84F4F6-91F0-4A6B-9A91-66E98D18200C}">
      <dsp:nvSpPr>
        <dsp:cNvPr id="0" name=""/>
        <dsp:cNvSpPr/>
      </dsp:nvSpPr>
      <dsp:spPr>
        <a:xfrm>
          <a:off x="0" y="4323917"/>
          <a:ext cx="6694422" cy="994500"/>
        </a:xfrm>
        <a:prstGeom prst="roundRect">
          <a:avLst/>
        </a:prstGeom>
        <a:gradFill rotWithShape="0">
          <a:gsLst>
            <a:gs pos="0">
              <a:schemeClr val="accent2">
                <a:hueOff val="1613583"/>
                <a:satOff val="-856"/>
                <a:lumOff val="5685"/>
                <a:alphaOff val="0"/>
                <a:tint val="98000"/>
                <a:lumMod val="100000"/>
              </a:schemeClr>
            </a:gs>
            <a:gs pos="100000">
              <a:schemeClr val="accent2">
                <a:hueOff val="1613583"/>
                <a:satOff val="-856"/>
                <a:lumOff val="5685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500" kern="1200" dirty="0"/>
            <a:t>Będziesz umiał przetłumaczyć i wyjaśnić pojęcia związane z przyszłą pracą</a:t>
          </a:r>
          <a:endParaRPr lang="en-US" sz="2500" kern="1200" dirty="0"/>
        </a:p>
      </dsp:txBody>
      <dsp:txXfrm>
        <a:off x="0" y="4323917"/>
        <a:ext cx="6694422" cy="99450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91B862A-D969-4B69-94A2-58F6CD753FC2}">
      <dsp:nvSpPr>
        <dsp:cNvPr id="0" name=""/>
        <dsp:cNvSpPr/>
      </dsp:nvSpPr>
      <dsp:spPr>
        <a:xfrm>
          <a:off x="0" y="631"/>
          <a:ext cx="5741533" cy="147706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D8640A-63EF-40F3-ABE5-58A65B7ED716}">
      <dsp:nvSpPr>
        <dsp:cNvPr id="0" name=""/>
        <dsp:cNvSpPr/>
      </dsp:nvSpPr>
      <dsp:spPr>
        <a:xfrm>
          <a:off x="446811" y="332970"/>
          <a:ext cx="812384" cy="812384"/>
        </a:xfrm>
        <a:prstGeom prst="rect">
          <a:avLst/>
        </a:prstGeom>
        <a:blipFill>
          <a:blip xmlns:r="http://schemas.openxmlformats.org/officeDocument/2006/relationships" r:embed="rId1" cstate="print">
            <a:grayscl/>
            <a:lum bright="100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D64FCD-EA45-4566-949F-1528DFB38DE5}">
      <dsp:nvSpPr>
        <dsp:cNvPr id="0" name=""/>
        <dsp:cNvSpPr/>
      </dsp:nvSpPr>
      <dsp:spPr>
        <a:xfrm>
          <a:off x="1706007" y="631"/>
          <a:ext cx="4035526" cy="1477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323" tIns="156323" rIns="156323" bIns="156323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2400" kern="1200" dirty="0"/>
            <a:t>Będziesz umiał obliczyć moc w obwodzie elektrycznym</a:t>
          </a:r>
          <a:endParaRPr lang="en-US" sz="2400" kern="1200" dirty="0"/>
        </a:p>
      </dsp:txBody>
      <dsp:txXfrm>
        <a:off x="1706007" y="631"/>
        <a:ext cx="4035526" cy="1477063"/>
      </dsp:txXfrm>
    </dsp:sp>
    <dsp:sp modelId="{272DA122-859C-4023-B111-0535C6AD422F}">
      <dsp:nvSpPr>
        <dsp:cNvPr id="0" name=""/>
        <dsp:cNvSpPr/>
      </dsp:nvSpPr>
      <dsp:spPr>
        <a:xfrm>
          <a:off x="0" y="1846959"/>
          <a:ext cx="5741533" cy="14770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15FBA8-6FD5-4124-9AC8-D3FD3519DFC8}">
      <dsp:nvSpPr>
        <dsp:cNvPr id="0" name=""/>
        <dsp:cNvSpPr/>
      </dsp:nvSpPr>
      <dsp:spPr>
        <a:xfrm>
          <a:off x="446811" y="2179299"/>
          <a:ext cx="812384" cy="812384"/>
        </a:xfrm>
        <a:prstGeom prst="rect">
          <a:avLst/>
        </a:prstGeom>
        <a:blipFill>
          <a:blip xmlns:r="http://schemas.openxmlformats.org/officeDocument/2006/relationships" r:embed="rId3" cstate="print">
            <a:lum bright="100000" contrast="-70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AEE0D8-F7AA-4212-8B2F-742C9999082B}">
      <dsp:nvSpPr>
        <dsp:cNvPr id="0" name=""/>
        <dsp:cNvSpPr/>
      </dsp:nvSpPr>
      <dsp:spPr>
        <a:xfrm>
          <a:off x="1706007" y="1846959"/>
          <a:ext cx="4035526" cy="1477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323" tIns="156323" rIns="156323" bIns="156323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2400" kern="1200" dirty="0"/>
            <a:t>Dowiesz się jak pole elektromagnetyczne wpływa na działanie urządzeń</a:t>
          </a:r>
          <a:endParaRPr lang="en-US" sz="2400" kern="1200" dirty="0"/>
        </a:p>
      </dsp:txBody>
      <dsp:txXfrm>
        <a:off x="1706007" y="1846959"/>
        <a:ext cx="4035526" cy="1477063"/>
      </dsp:txXfrm>
    </dsp:sp>
    <dsp:sp modelId="{D086AAA7-3D1F-4B25-B30F-4C19EFB8F3C8}">
      <dsp:nvSpPr>
        <dsp:cNvPr id="0" name=""/>
        <dsp:cNvSpPr/>
      </dsp:nvSpPr>
      <dsp:spPr>
        <a:xfrm>
          <a:off x="0" y="3693288"/>
          <a:ext cx="5741533" cy="147706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A36156-A585-4276-B576-8DF8D5D53944}">
      <dsp:nvSpPr>
        <dsp:cNvPr id="0" name=""/>
        <dsp:cNvSpPr/>
      </dsp:nvSpPr>
      <dsp:spPr>
        <a:xfrm>
          <a:off x="446811" y="4025627"/>
          <a:ext cx="812384" cy="812384"/>
        </a:xfrm>
        <a:prstGeom prst="rect">
          <a:avLst/>
        </a:prstGeom>
        <a:blipFill>
          <a:blip xmlns:r="http://schemas.openxmlformats.org/officeDocument/2006/relationships"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00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80651C-FC44-4A50-9635-3AAEE4CA3C6F}">
      <dsp:nvSpPr>
        <dsp:cNvPr id="0" name=""/>
        <dsp:cNvSpPr/>
      </dsp:nvSpPr>
      <dsp:spPr>
        <a:xfrm>
          <a:off x="1706007" y="3693288"/>
          <a:ext cx="4035526" cy="1477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323" tIns="156323" rIns="156323" bIns="156323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2400" kern="1200" dirty="0"/>
            <a:t>Dowiesz się, co to są media transmisyjne, jak przekazać sygnał analogowo i cyfrowo</a:t>
          </a:r>
          <a:endParaRPr lang="en-US" sz="2400" kern="1200" dirty="0"/>
        </a:p>
      </dsp:txBody>
      <dsp:txXfrm>
        <a:off x="1706007" y="3693288"/>
        <a:ext cx="4035526" cy="1477063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835726C-27E2-4539-ACC8-569FC417C544}">
      <dsp:nvSpPr>
        <dsp:cNvPr id="0" name=""/>
        <dsp:cNvSpPr/>
      </dsp:nvSpPr>
      <dsp:spPr>
        <a:xfrm>
          <a:off x="0" y="631"/>
          <a:ext cx="574153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873417-E361-4152-A134-D39A53ED6AED}">
      <dsp:nvSpPr>
        <dsp:cNvPr id="0" name=""/>
        <dsp:cNvSpPr/>
      </dsp:nvSpPr>
      <dsp:spPr>
        <a:xfrm>
          <a:off x="0" y="631"/>
          <a:ext cx="5741533" cy="738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b="1" kern="1200" dirty="0">
              <a:solidFill>
                <a:schemeClr val="accent3">
                  <a:lumMod val="75000"/>
                </a:schemeClr>
              </a:solidFill>
            </a:rPr>
            <a:t>Czy wiesz co jest w środku </a:t>
          </a:r>
          <a:r>
            <a:rPr lang="pl-PL" sz="2200" b="1" kern="1200" dirty="0" err="1">
              <a:solidFill>
                <a:schemeClr val="accent3">
                  <a:lumMod val="75000"/>
                </a:schemeClr>
              </a:solidFill>
            </a:rPr>
            <a:t>Iphona</a:t>
          </a:r>
          <a:r>
            <a:rPr lang="pl-PL" sz="2200" b="1" kern="1200" dirty="0">
              <a:solidFill>
                <a:schemeClr val="accent3">
                  <a:lumMod val="75000"/>
                </a:schemeClr>
              </a:solidFill>
            </a:rPr>
            <a:t> czy tabletu?</a:t>
          </a:r>
          <a:endParaRPr lang="en-US" sz="2200" b="1" kern="1200" dirty="0">
            <a:solidFill>
              <a:schemeClr val="accent3">
                <a:lumMod val="75000"/>
              </a:schemeClr>
            </a:solidFill>
          </a:endParaRPr>
        </a:p>
      </dsp:txBody>
      <dsp:txXfrm>
        <a:off x="0" y="631"/>
        <a:ext cx="5741533" cy="738531"/>
      </dsp:txXfrm>
    </dsp:sp>
    <dsp:sp modelId="{1633171D-2E4C-4426-BF4D-2B59B2DF5781}">
      <dsp:nvSpPr>
        <dsp:cNvPr id="0" name=""/>
        <dsp:cNvSpPr/>
      </dsp:nvSpPr>
      <dsp:spPr>
        <a:xfrm>
          <a:off x="0" y="739162"/>
          <a:ext cx="5741533" cy="0"/>
        </a:xfrm>
        <a:prstGeom prst="line">
          <a:avLst/>
        </a:prstGeom>
        <a:solidFill>
          <a:schemeClr val="accent2">
            <a:hueOff val="268931"/>
            <a:satOff val="-143"/>
            <a:lumOff val="947"/>
            <a:alphaOff val="0"/>
          </a:schemeClr>
        </a:solidFill>
        <a:ln w="19050" cap="rnd" cmpd="sng" algn="ctr">
          <a:solidFill>
            <a:schemeClr val="accent2">
              <a:hueOff val="268931"/>
              <a:satOff val="-143"/>
              <a:lumOff val="9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A314BD-FDCA-429E-9D18-049E7203861C}">
      <dsp:nvSpPr>
        <dsp:cNvPr id="0" name=""/>
        <dsp:cNvSpPr/>
      </dsp:nvSpPr>
      <dsp:spPr>
        <a:xfrm>
          <a:off x="0" y="739162"/>
          <a:ext cx="5741533" cy="738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b="1" kern="1200" dirty="0">
              <a:solidFill>
                <a:schemeClr val="accent3">
                  <a:lumMod val="75000"/>
                </a:schemeClr>
              </a:solidFill>
            </a:rPr>
            <a:t>Umiesz podać definicję prądu?</a:t>
          </a:r>
          <a:endParaRPr lang="en-US" sz="2200" b="1" kern="1200" dirty="0">
            <a:solidFill>
              <a:schemeClr val="accent3">
                <a:lumMod val="75000"/>
              </a:schemeClr>
            </a:solidFill>
          </a:endParaRPr>
        </a:p>
      </dsp:txBody>
      <dsp:txXfrm>
        <a:off x="0" y="739162"/>
        <a:ext cx="5741533" cy="738531"/>
      </dsp:txXfrm>
    </dsp:sp>
    <dsp:sp modelId="{77953B18-DD7F-494B-9F54-2B539CFCB6DC}">
      <dsp:nvSpPr>
        <dsp:cNvPr id="0" name=""/>
        <dsp:cNvSpPr/>
      </dsp:nvSpPr>
      <dsp:spPr>
        <a:xfrm>
          <a:off x="0" y="1477694"/>
          <a:ext cx="5741533" cy="0"/>
        </a:xfrm>
        <a:prstGeom prst="line">
          <a:avLst/>
        </a:prstGeom>
        <a:solidFill>
          <a:schemeClr val="accent2">
            <a:hueOff val="537861"/>
            <a:satOff val="-285"/>
            <a:lumOff val="1895"/>
            <a:alphaOff val="0"/>
          </a:schemeClr>
        </a:solidFill>
        <a:ln w="19050" cap="rnd" cmpd="sng" algn="ctr">
          <a:solidFill>
            <a:schemeClr val="accent2">
              <a:hueOff val="537861"/>
              <a:satOff val="-285"/>
              <a:lumOff val="18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263F7E-75FA-4C62-8CF0-83EDE142AB5F}">
      <dsp:nvSpPr>
        <dsp:cNvPr id="0" name=""/>
        <dsp:cNvSpPr/>
      </dsp:nvSpPr>
      <dsp:spPr>
        <a:xfrm>
          <a:off x="0" y="1477694"/>
          <a:ext cx="5741533" cy="738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b="1" kern="1200" dirty="0">
              <a:solidFill>
                <a:schemeClr val="accent3">
                  <a:lumMod val="75000"/>
                </a:schemeClr>
              </a:solidFill>
            </a:rPr>
            <a:t>Czy wiesz jak działa obwód elektryczny?</a:t>
          </a:r>
          <a:endParaRPr lang="en-US" sz="2200" b="1" kern="1200" dirty="0">
            <a:solidFill>
              <a:schemeClr val="accent3">
                <a:lumMod val="75000"/>
              </a:schemeClr>
            </a:solidFill>
          </a:endParaRPr>
        </a:p>
      </dsp:txBody>
      <dsp:txXfrm>
        <a:off x="0" y="1477694"/>
        <a:ext cx="5741533" cy="738531"/>
      </dsp:txXfrm>
    </dsp:sp>
    <dsp:sp modelId="{F1180699-F52B-4CE7-A04F-CD85CBBC7FE7}">
      <dsp:nvSpPr>
        <dsp:cNvPr id="0" name=""/>
        <dsp:cNvSpPr/>
      </dsp:nvSpPr>
      <dsp:spPr>
        <a:xfrm>
          <a:off x="0" y="2216225"/>
          <a:ext cx="5741533" cy="0"/>
        </a:xfrm>
        <a:prstGeom prst="line">
          <a:avLst/>
        </a:prstGeom>
        <a:solidFill>
          <a:schemeClr val="accent2">
            <a:hueOff val="806792"/>
            <a:satOff val="-428"/>
            <a:lumOff val="2842"/>
            <a:alphaOff val="0"/>
          </a:schemeClr>
        </a:solidFill>
        <a:ln w="19050" cap="rnd" cmpd="sng" algn="ctr">
          <a:solidFill>
            <a:schemeClr val="accent2">
              <a:hueOff val="806792"/>
              <a:satOff val="-428"/>
              <a:lumOff val="28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86D627-7E79-45EC-8F08-FA015D22DE6B}">
      <dsp:nvSpPr>
        <dsp:cNvPr id="0" name=""/>
        <dsp:cNvSpPr/>
      </dsp:nvSpPr>
      <dsp:spPr>
        <a:xfrm>
          <a:off x="0" y="2216225"/>
          <a:ext cx="5741533" cy="738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/>
            <a:t>Na tym przedmiocie poznasz odpowiedzi </a:t>
          </a:r>
          <a:br>
            <a:rPr lang="pl-PL" sz="2000" kern="1200" dirty="0"/>
          </a:br>
          <a:r>
            <a:rPr lang="pl-PL" sz="2000" kern="1200" dirty="0"/>
            <a:t>na te pytania. </a:t>
          </a:r>
          <a:endParaRPr lang="en-US" sz="2000" kern="1200" dirty="0"/>
        </a:p>
      </dsp:txBody>
      <dsp:txXfrm>
        <a:off x="0" y="2216225"/>
        <a:ext cx="5741533" cy="738531"/>
      </dsp:txXfrm>
    </dsp:sp>
    <dsp:sp modelId="{4C00886A-B4BF-4215-9586-319680B90DB9}">
      <dsp:nvSpPr>
        <dsp:cNvPr id="0" name=""/>
        <dsp:cNvSpPr/>
      </dsp:nvSpPr>
      <dsp:spPr>
        <a:xfrm>
          <a:off x="0" y="2954757"/>
          <a:ext cx="5741533" cy="0"/>
        </a:xfrm>
        <a:prstGeom prst="line">
          <a:avLst/>
        </a:prstGeom>
        <a:solidFill>
          <a:schemeClr val="accent2">
            <a:hueOff val="1075722"/>
            <a:satOff val="-571"/>
            <a:lumOff val="3790"/>
            <a:alphaOff val="0"/>
          </a:schemeClr>
        </a:solidFill>
        <a:ln w="19050" cap="rnd" cmpd="sng" algn="ctr">
          <a:solidFill>
            <a:schemeClr val="accent2">
              <a:hueOff val="1075722"/>
              <a:satOff val="-571"/>
              <a:lumOff val="37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875E16-7CE9-44F3-9EBB-5946052F70D8}">
      <dsp:nvSpPr>
        <dsp:cNvPr id="0" name=""/>
        <dsp:cNvSpPr/>
      </dsp:nvSpPr>
      <dsp:spPr>
        <a:xfrm>
          <a:off x="0" y="2954757"/>
          <a:ext cx="5741533" cy="738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/>
            <a:t>Dowiesz się o prawach elektryczności</a:t>
          </a:r>
          <a:endParaRPr lang="en-US" sz="2000" kern="1200"/>
        </a:p>
      </dsp:txBody>
      <dsp:txXfrm>
        <a:off x="0" y="2954757"/>
        <a:ext cx="5741533" cy="738531"/>
      </dsp:txXfrm>
    </dsp:sp>
    <dsp:sp modelId="{BB98308F-8360-4194-8C63-07A3BE56D468}">
      <dsp:nvSpPr>
        <dsp:cNvPr id="0" name=""/>
        <dsp:cNvSpPr/>
      </dsp:nvSpPr>
      <dsp:spPr>
        <a:xfrm>
          <a:off x="0" y="3693288"/>
          <a:ext cx="5741533" cy="0"/>
        </a:xfrm>
        <a:prstGeom prst="line">
          <a:avLst/>
        </a:prstGeom>
        <a:solidFill>
          <a:schemeClr val="accent2">
            <a:hueOff val="1344653"/>
            <a:satOff val="-713"/>
            <a:lumOff val="4737"/>
            <a:alphaOff val="0"/>
          </a:schemeClr>
        </a:solidFill>
        <a:ln w="19050" cap="rnd" cmpd="sng" algn="ctr">
          <a:solidFill>
            <a:schemeClr val="accent2">
              <a:hueOff val="1344653"/>
              <a:satOff val="-713"/>
              <a:lumOff val="47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BB488A-F1F7-46B9-A2ED-77BFED748457}">
      <dsp:nvSpPr>
        <dsp:cNvPr id="0" name=""/>
        <dsp:cNvSpPr/>
      </dsp:nvSpPr>
      <dsp:spPr>
        <a:xfrm>
          <a:off x="0" y="3693288"/>
          <a:ext cx="5741533" cy="738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/>
            <a:t>Nauczysz się jak działają obwody elektryczne </a:t>
          </a:r>
          <a:endParaRPr lang="en-US" sz="2000" kern="1200"/>
        </a:p>
      </dsp:txBody>
      <dsp:txXfrm>
        <a:off x="0" y="3693288"/>
        <a:ext cx="5741533" cy="738531"/>
      </dsp:txXfrm>
    </dsp:sp>
    <dsp:sp modelId="{3423FFAB-520D-4579-A14B-8511E0756C0C}">
      <dsp:nvSpPr>
        <dsp:cNvPr id="0" name=""/>
        <dsp:cNvSpPr/>
      </dsp:nvSpPr>
      <dsp:spPr>
        <a:xfrm>
          <a:off x="0" y="4431820"/>
          <a:ext cx="5741533" cy="0"/>
        </a:xfrm>
        <a:prstGeom prst="line">
          <a:avLst/>
        </a:prstGeom>
        <a:solidFill>
          <a:schemeClr val="accent2">
            <a:hueOff val="1613583"/>
            <a:satOff val="-856"/>
            <a:lumOff val="5685"/>
            <a:alphaOff val="0"/>
          </a:schemeClr>
        </a:solidFill>
        <a:ln w="19050" cap="rnd" cmpd="sng" algn="ctr">
          <a:solidFill>
            <a:schemeClr val="accent2">
              <a:hueOff val="1613583"/>
              <a:satOff val="-856"/>
              <a:lumOff val="56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ABACF7-3C8C-460E-867D-F3A0FB734C78}">
      <dsp:nvSpPr>
        <dsp:cNvPr id="0" name=""/>
        <dsp:cNvSpPr/>
      </dsp:nvSpPr>
      <dsp:spPr>
        <a:xfrm>
          <a:off x="0" y="4431820"/>
          <a:ext cx="5741533" cy="738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/>
            <a:t>Nauczysz się jak działa sprzęt elektroniczny</a:t>
          </a:r>
          <a:endParaRPr lang="en-US" sz="2000" kern="1200"/>
        </a:p>
      </dsp:txBody>
      <dsp:txXfrm>
        <a:off x="0" y="4431820"/>
        <a:ext cx="5741533" cy="738531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EA80A68-D00B-4A5F-9771-0C8924A00E23}">
      <dsp:nvSpPr>
        <dsp:cNvPr id="0" name=""/>
        <dsp:cNvSpPr/>
      </dsp:nvSpPr>
      <dsp:spPr>
        <a:xfrm>
          <a:off x="0" y="3155"/>
          <a:ext cx="5741533" cy="143090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80D6D1-8ABD-4935-B77C-F7910F1D9E5C}">
      <dsp:nvSpPr>
        <dsp:cNvPr id="0" name=""/>
        <dsp:cNvSpPr/>
      </dsp:nvSpPr>
      <dsp:spPr>
        <a:xfrm>
          <a:off x="432848" y="325109"/>
          <a:ext cx="787766" cy="7869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0EC993-60E5-48CB-9A3D-C7DAB665CA86}">
      <dsp:nvSpPr>
        <dsp:cNvPr id="0" name=""/>
        <dsp:cNvSpPr/>
      </dsp:nvSpPr>
      <dsp:spPr>
        <a:xfrm>
          <a:off x="1653464" y="3155"/>
          <a:ext cx="4062605" cy="1475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170" tIns="156170" rIns="156170" bIns="15617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800" b="1" kern="1200" dirty="0">
              <a:solidFill>
                <a:schemeClr val="bg1"/>
              </a:solidFill>
            </a:rPr>
            <a:t>Czy umiesz zmierzyć moc, napięcie czy opór? </a:t>
          </a:r>
          <a:endParaRPr lang="en-US" sz="2800" b="1" kern="1200" dirty="0">
            <a:solidFill>
              <a:schemeClr val="bg1"/>
            </a:solidFill>
          </a:endParaRPr>
        </a:p>
      </dsp:txBody>
      <dsp:txXfrm>
        <a:off x="1653464" y="3155"/>
        <a:ext cx="4062605" cy="1475620"/>
      </dsp:txXfrm>
    </dsp:sp>
    <dsp:sp modelId="{C2589494-0FF7-4514-AE3F-D845EE66655A}">
      <dsp:nvSpPr>
        <dsp:cNvPr id="0" name=""/>
        <dsp:cNvSpPr/>
      </dsp:nvSpPr>
      <dsp:spPr>
        <a:xfrm>
          <a:off x="0" y="1847681"/>
          <a:ext cx="5741533" cy="143090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90DF61-14A8-48F3-8441-B8F9C5FA6059}">
      <dsp:nvSpPr>
        <dsp:cNvPr id="0" name=""/>
        <dsp:cNvSpPr/>
      </dsp:nvSpPr>
      <dsp:spPr>
        <a:xfrm>
          <a:off x="432848" y="2169634"/>
          <a:ext cx="787766" cy="7869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F1CFD5-827D-4BEE-9A54-52DA0B22A4FC}">
      <dsp:nvSpPr>
        <dsp:cNvPr id="0" name=""/>
        <dsp:cNvSpPr/>
      </dsp:nvSpPr>
      <dsp:spPr>
        <a:xfrm>
          <a:off x="1653464" y="1847681"/>
          <a:ext cx="4062605" cy="1475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170" tIns="156170" rIns="156170" bIns="15617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800" b="1" kern="1200" dirty="0">
              <a:solidFill>
                <a:schemeClr val="tx1"/>
              </a:solidFill>
            </a:rPr>
            <a:t>Pamiętasz, co się mierzy w woltach a co w amperach?</a:t>
          </a:r>
          <a:endParaRPr lang="en-US" sz="2800" b="1" kern="1200" dirty="0">
            <a:solidFill>
              <a:schemeClr val="tx1"/>
            </a:solidFill>
          </a:endParaRPr>
        </a:p>
      </dsp:txBody>
      <dsp:txXfrm>
        <a:off x="1653464" y="1847681"/>
        <a:ext cx="4062605" cy="1475620"/>
      </dsp:txXfrm>
    </dsp:sp>
    <dsp:sp modelId="{112E081D-F91D-4242-AC9B-836BE3B7413F}">
      <dsp:nvSpPr>
        <dsp:cNvPr id="0" name=""/>
        <dsp:cNvSpPr/>
      </dsp:nvSpPr>
      <dsp:spPr>
        <a:xfrm>
          <a:off x="0" y="3692206"/>
          <a:ext cx="5741533" cy="143090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638329-C239-4C86-B3D4-A6E8FB967002}">
      <dsp:nvSpPr>
        <dsp:cNvPr id="0" name=""/>
        <dsp:cNvSpPr/>
      </dsp:nvSpPr>
      <dsp:spPr>
        <a:xfrm>
          <a:off x="432848" y="4014160"/>
          <a:ext cx="787766" cy="7869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F060D3-4806-4EEE-98B3-5E98FA347055}">
      <dsp:nvSpPr>
        <dsp:cNvPr id="0" name=""/>
        <dsp:cNvSpPr/>
      </dsp:nvSpPr>
      <dsp:spPr>
        <a:xfrm>
          <a:off x="1653464" y="3692206"/>
          <a:ext cx="4062605" cy="1475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170" tIns="156170" rIns="156170" bIns="15617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kern="1200"/>
            <a:t>Na tym przedmiocie dowiesz się jakimi przyrządami i jak dokonać tych pomiarów</a:t>
          </a:r>
          <a:endParaRPr lang="en-US" sz="2400" kern="1200"/>
        </a:p>
      </dsp:txBody>
      <dsp:txXfrm>
        <a:off x="1653464" y="3692206"/>
        <a:ext cx="4062605" cy="1475620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9C1C180-C138-474F-B5C2-66E62BB9F649}">
      <dsp:nvSpPr>
        <dsp:cNvPr id="0" name=""/>
        <dsp:cNvSpPr/>
      </dsp:nvSpPr>
      <dsp:spPr>
        <a:xfrm>
          <a:off x="0" y="7531"/>
          <a:ext cx="6467707" cy="8772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9673E8-1C33-4225-AAAD-5BADD9049A72}">
      <dsp:nvSpPr>
        <dsp:cNvPr id="0" name=""/>
        <dsp:cNvSpPr/>
      </dsp:nvSpPr>
      <dsp:spPr>
        <a:xfrm>
          <a:off x="265364" y="204910"/>
          <a:ext cx="482953" cy="48248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373434-FA5C-4F67-84AD-CD7FE6A2CDFE}">
      <dsp:nvSpPr>
        <dsp:cNvPr id="0" name=""/>
        <dsp:cNvSpPr/>
      </dsp:nvSpPr>
      <dsp:spPr>
        <a:xfrm>
          <a:off x="1013682" y="7531"/>
          <a:ext cx="5393136" cy="9868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446" tIns="104446" rIns="104446" bIns="104446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solidFill>
                <a:schemeClr val="accent3">
                  <a:lumMod val="75000"/>
                </a:schemeClr>
              </a:solidFill>
            </a:rPr>
            <a:t>Czy wiesz jak zainstalować i skonfigurować smart TV, </a:t>
          </a:r>
          <a:r>
            <a:rPr lang="pl-PL" sz="2000" b="1" kern="1200" dirty="0" err="1">
              <a:solidFill>
                <a:schemeClr val="accent3">
                  <a:lumMod val="75000"/>
                </a:schemeClr>
              </a:solidFill>
            </a:rPr>
            <a:t>livebox</a:t>
          </a:r>
          <a:r>
            <a:rPr lang="pl-PL" sz="2000" b="1" kern="1200" dirty="0">
              <a:solidFill>
                <a:schemeClr val="accent3">
                  <a:lumMod val="75000"/>
                </a:schemeClr>
              </a:solidFill>
            </a:rPr>
            <a:t> czy domowy router?</a:t>
          </a:r>
          <a:endParaRPr lang="en-US" sz="2000" b="1" kern="1200" dirty="0">
            <a:solidFill>
              <a:schemeClr val="accent3">
                <a:lumMod val="75000"/>
              </a:schemeClr>
            </a:solidFill>
          </a:endParaRPr>
        </a:p>
      </dsp:txBody>
      <dsp:txXfrm>
        <a:off x="1013682" y="7531"/>
        <a:ext cx="5393136" cy="986894"/>
      </dsp:txXfrm>
    </dsp:sp>
    <dsp:sp modelId="{DA4A7631-660D-4DB6-A00C-2FC3B9EF8F42}">
      <dsp:nvSpPr>
        <dsp:cNvPr id="0" name=""/>
        <dsp:cNvSpPr/>
      </dsp:nvSpPr>
      <dsp:spPr>
        <a:xfrm>
          <a:off x="0" y="1241149"/>
          <a:ext cx="6467707" cy="8772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5024E5-E5F1-4089-9867-BB60383E8632}">
      <dsp:nvSpPr>
        <dsp:cNvPr id="0" name=""/>
        <dsp:cNvSpPr/>
      </dsp:nvSpPr>
      <dsp:spPr>
        <a:xfrm>
          <a:off x="265364" y="1438528"/>
          <a:ext cx="482953" cy="48248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0F729B-D5FA-4417-822E-2969CFE029A6}">
      <dsp:nvSpPr>
        <dsp:cNvPr id="0" name=""/>
        <dsp:cNvSpPr/>
      </dsp:nvSpPr>
      <dsp:spPr>
        <a:xfrm>
          <a:off x="1013682" y="1241149"/>
          <a:ext cx="5393136" cy="9868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446" tIns="104446" rIns="104446" bIns="104446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>
              <a:solidFill>
                <a:schemeClr val="accent3">
                  <a:lumMod val="75000"/>
                </a:schemeClr>
              </a:solidFill>
            </a:rPr>
            <a:t>Nauczysz się jak robić i rozumieć dokumentację techniczną</a:t>
          </a:r>
          <a:endParaRPr lang="en-US" sz="1800" kern="1200" dirty="0">
            <a:solidFill>
              <a:schemeClr val="accent3">
                <a:lumMod val="75000"/>
              </a:schemeClr>
            </a:solidFill>
          </a:endParaRPr>
        </a:p>
      </dsp:txBody>
      <dsp:txXfrm>
        <a:off x="1013682" y="1241149"/>
        <a:ext cx="5393136" cy="986894"/>
      </dsp:txXfrm>
    </dsp:sp>
    <dsp:sp modelId="{22E5C0C0-1B62-4431-B7B8-780C446D1732}">
      <dsp:nvSpPr>
        <dsp:cNvPr id="0" name=""/>
        <dsp:cNvSpPr/>
      </dsp:nvSpPr>
      <dsp:spPr>
        <a:xfrm>
          <a:off x="0" y="2474767"/>
          <a:ext cx="6467707" cy="8772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AC9593-8A7E-432B-BAE6-6AB97548788E}">
      <dsp:nvSpPr>
        <dsp:cNvPr id="0" name=""/>
        <dsp:cNvSpPr/>
      </dsp:nvSpPr>
      <dsp:spPr>
        <a:xfrm>
          <a:off x="265364" y="2672146"/>
          <a:ext cx="482953" cy="48248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4E84B8-2112-4F5F-8D59-D400357DAA6D}">
      <dsp:nvSpPr>
        <dsp:cNvPr id="0" name=""/>
        <dsp:cNvSpPr/>
      </dsp:nvSpPr>
      <dsp:spPr>
        <a:xfrm>
          <a:off x="1013682" y="2474767"/>
          <a:ext cx="5393136" cy="9868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446" tIns="104446" rIns="104446" bIns="104446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>
              <a:solidFill>
                <a:schemeClr val="accent3">
                  <a:lumMod val="75000"/>
                </a:schemeClr>
              </a:solidFill>
            </a:rPr>
            <a:t>Dowiesz się, jak wykonać instalację telewizji satelitarnej, kablowej i naziemnej</a:t>
          </a:r>
        </a:p>
        <a:p>
          <a:pPr lvl="0" algn="l" defTabSz="800100"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1013682" y="2474767"/>
        <a:ext cx="5393136" cy="986894"/>
      </dsp:txXfrm>
    </dsp:sp>
    <dsp:sp modelId="{CB73177B-691E-405F-A7F8-FE13574738FA}">
      <dsp:nvSpPr>
        <dsp:cNvPr id="0" name=""/>
        <dsp:cNvSpPr/>
      </dsp:nvSpPr>
      <dsp:spPr>
        <a:xfrm>
          <a:off x="0" y="3708385"/>
          <a:ext cx="6467707" cy="8772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1C3C67-4F0A-48A8-B4AE-996B951C5A30}">
      <dsp:nvSpPr>
        <dsp:cNvPr id="0" name=""/>
        <dsp:cNvSpPr/>
      </dsp:nvSpPr>
      <dsp:spPr>
        <a:xfrm>
          <a:off x="265364" y="3905763"/>
          <a:ext cx="482953" cy="482481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6112F2-DF3D-4384-AEAD-7C070491627E}">
      <dsp:nvSpPr>
        <dsp:cNvPr id="0" name=""/>
        <dsp:cNvSpPr/>
      </dsp:nvSpPr>
      <dsp:spPr>
        <a:xfrm>
          <a:off x="1013682" y="3708385"/>
          <a:ext cx="5393136" cy="9868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446" tIns="104446" rIns="104446" bIns="104446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>
              <a:solidFill>
                <a:schemeClr val="accent3">
                  <a:lumMod val="75000"/>
                </a:schemeClr>
              </a:solidFill>
            </a:rPr>
            <a:t>Będziesz wiedział, który kabel lepiej transmituje dane, który jest lepszy, który tańszy, a który najczęściej stosowany w instalacjach i dlaczego</a:t>
          </a:r>
          <a:endParaRPr lang="en-US" sz="1800" kern="1200" dirty="0">
            <a:solidFill>
              <a:schemeClr val="accent3">
                <a:lumMod val="75000"/>
              </a:schemeClr>
            </a:solidFill>
          </a:endParaRPr>
        </a:p>
      </dsp:txBody>
      <dsp:txXfrm>
        <a:off x="1013682" y="3708385"/>
        <a:ext cx="5393136" cy="986894"/>
      </dsp:txXfrm>
    </dsp:sp>
    <dsp:sp modelId="{619242DD-1A74-4AC8-B235-32FE74B40D23}">
      <dsp:nvSpPr>
        <dsp:cNvPr id="0" name=""/>
        <dsp:cNvSpPr/>
      </dsp:nvSpPr>
      <dsp:spPr>
        <a:xfrm>
          <a:off x="0" y="4942002"/>
          <a:ext cx="6467707" cy="8772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CB9014-A47F-4AF7-A5BA-08A4D84C3686}">
      <dsp:nvSpPr>
        <dsp:cNvPr id="0" name=""/>
        <dsp:cNvSpPr/>
      </dsp:nvSpPr>
      <dsp:spPr>
        <a:xfrm>
          <a:off x="265364" y="5139381"/>
          <a:ext cx="482953" cy="482481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AC6916-97CC-4AA5-9B4A-123D1E6A28E1}">
      <dsp:nvSpPr>
        <dsp:cNvPr id="0" name=""/>
        <dsp:cNvSpPr/>
      </dsp:nvSpPr>
      <dsp:spPr>
        <a:xfrm>
          <a:off x="1013682" y="4942002"/>
          <a:ext cx="5393136" cy="9868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446" tIns="104446" rIns="104446" bIns="104446" numCol="1" spcCol="1270" anchor="ctr" anchorCtr="0">
          <a:noAutofit/>
        </a:bodyPr>
        <a:lstStyle/>
        <a:p>
          <a:pPr lvl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1900" kern="1200" dirty="0">
              <a:solidFill>
                <a:schemeClr val="accent3">
                  <a:lumMod val="75000"/>
                </a:schemeClr>
              </a:solidFill>
            </a:rPr>
            <a:t>Będziesz umiał dobrać urządzenia do potrzeb klientów i zaproponować najlepszą ofertę</a:t>
          </a:r>
          <a:endParaRPr lang="en-US" sz="1900" kern="1200" dirty="0">
            <a:solidFill>
              <a:schemeClr val="accent3">
                <a:lumMod val="75000"/>
              </a:schemeClr>
            </a:solidFill>
          </a:endParaRPr>
        </a:p>
      </dsp:txBody>
      <dsp:txXfrm>
        <a:off x="1013682" y="4942002"/>
        <a:ext cx="5393136" cy="986894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1A23806-BCCF-405E-A0DB-0E71A6137F01}">
      <dsp:nvSpPr>
        <dsp:cNvPr id="0" name=""/>
        <dsp:cNvSpPr/>
      </dsp:nvSpPr>
      <dsp:spPr>
        <a:xfrm>
          <a:off x="0" y="4778"/>
          <a:ext cx="6515100" cy="529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682F8B-5838-45C4-850F-E6AFABBAAE26}">
      <dsp:nvSpPr>
        <dsp:cNvPr id="0" name=""/>
        <dsp:cNvSpPr/>
      </dsp:nvSpPr>
      <dsp:spPr>
        <a:xfrm>
          <a:off x="160193" y="123930"/>
          <a:ext cx="291546" cy="29126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2E98DD-D69D-4CAD-AA56-462EF0281973}">
      <dsp:nvSpPr>
        <dsp:cNvPr id="0" name=""/>
        <dsp:cNvSpPr/>
      </dsp:nvSpPr>
      <dsp:spPr>
        <a:xfrm>
          <a:off x="611934" y="4778"/>
          <a:ext cx="5747968" cy="8108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20" tIns="85820" rIns="85820" bIns="85820" numCol="1" spcCol="1270" anchor="ctr" anchorCtr="0">
          <a:noAutofit/>
        </a:bodyPr>
        <a:lstStyle/>
        <a:p>
          <a:pPr lvl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2100" b="1" kern="1200" dirty="0">
              <a:solidFill>
                <a:schemeClr val="accent3">
                  <a:lumMod val="75000"/>
                </a:schemeClr>
              </a:solidFill>
            </a:rPr>
            <a:t>Czy wiesz jak odbierany jest sygnał satelitarny?</a:t>
          </a:r>
          <a:endParaRPr lang="en-US" sz="2100" b="1" kern="1200" dirty="0">
            <a:solidFill>
              <a:schemeClr val="accent3">
                <a:lumMod val="75000"/>
              </a:schemeClr>
            </a:solidFill>
          </a:endParaRPr>
        </a:p>
      </dsp:txBody>
      <dsp:txXfrm>
        <a:off x="611934" y="4778"/>
        <a:ext cx="5747968" cy="810898"/>
      </dsp:txXfrm>
    </dsp:sp>
    <dsp:sp modelId="{A8E6A432-B2B6-4EE6-BA22-B069C399CB94}">
      <dsp:nvSpPr>
        <dsp:cNvPr id="0" name=""/>
        <dsp:cNvSpPr/>
      </dsp:nvSpPr>
      <dsp:spPr>
        <a:xfrm>
          <a:off x="0" y="1018401"/>
          <a:ext cx="6515100" cy="529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D8ED0B-E888-47FC-B98E-FE160C1CC434}">
      <dsp:nvSpPr>
        <dsp:cNvPr id="0" name=""/>
        <dsp:cNvSpPr/>
      </dsp:nvSpPr>
      <dsp:spPr>
        <a:xfrm>
          <a:off x="160193" y="1137554"/>
          <a:ext cx="291546" cy="29126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E486B4-C66A-43CA-8D1C-6E829864776E}">
      <dsp:nvSpPr>
        <dsp:cNvPr id="0" name=""/>
        <dsp:cNvSpPr/>
      </dsp:nvSpPr>
      <dsp:spPr>
        <a:xfrm>
          <a:off x="611934" y="1018401"/>
          <a:ext cx="5747968" cy="8108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20" tIns="85820" rIns="85820" bIns="85820" numCol="1" spcCol="1270" anchor="ctr" anchorCtr="0">
          <a:noAutofit/>
        </a:bodyPr>
        <a:lstStyle/>
        <a:p>
          <a:pPr lvl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2100" b="1" kern="1200" dirty="0">
              <a:solidFill>
                <a:schemeClr val="accent3">
                  <a:lumMod val="75000"/>
                </a:schemeClr>
              </a:solidFill>
            </a:rPr>
            <a:t>Czy wiesz, dlaczego światłowody są lepsze od innych kabli i dlaczego pomimo tego wciąż montuje się kable miedziane?</a:t>
          </a:r>
          <a:endParaRPr lang="en-US" sz="2100" b="1" kern="1200" dirty="0">
            <a:solidFill>
              <a:schemeClr val="accent3">
                <a:lumMod val="75000"/>
              </a:schemeClr>
            </a:solidFill>
          </a:endParaRPr>
        </a:p>
      </dsp:txBody>
      <dsp:txXfrm>
        <a:off x="611934" y="1018401"/>
        <a:ext cx="5747968" cy="810898"/>
      </dsp:txXfrm>
    </dsp:sp>
    <dsp:sp modelId="{BC5C3232-A061-4130-90D5-B552CE48E5FD}">
      <dsp:nvSpPr>
        <dsp:cNvPr id="0" name=""/>
        <dsp:cNvSpPr/>
      </dsp:nvSpPr>
      <dsp:spPr>
        <a:xfrm>
          <a:off x="0" y="2032024"/>
          <a:ext cx="6515100" cy="529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921BCA-70E5-4398-A6FD-6D15F78B7EFC}">
      <dsp:nvSpPr>
        <dsp:cNvPr id="0" name=""/>
        <dsp:cNvSpPr/>
      </dsp:nvSpPr>
      <dsp:spPr>
        <a:xfrm>
          <a:off x="160193" y="2151177"/>
          <a:ext cx="291546" cy="29126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35E8D0-6916-4469-A540-80A250F4971F}">
      <dsp:nvSpPr>
        <dsp:cNvPr id="0" name=""/>
        <dsp:cNvSpPr/>
      </dsp:nvSpPr>
      <dsp:spPr>
        <a:xfrm>
          <a:off x="611934" y="2032024"/>
          <a:ext cx="5747968" cy="8108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20" tIns="85820" rIns="85820" bIns="85820" numCol="1" spcCol="1270" anchor="ctr" anchorCtr="0">
          <a:noAutofit/>
        </a:bodyPr>
        <a:lstStyle/>
        <a:p>
          <a:pPr lvl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2100" b="1" kern="1200" dirty="0">
              <a:solidFill>
                <a:schemeClr val="accent3">
                  <a:lumMod val="75000"/>
                </a:schemeClr>
              </a:solidFill>
            </a:rPr>
            <a:t>Czy wiesz jak naprawić kabel przerwany przez koparkę?</a:t>
          </a:r>
          <a:endParaRPr lang="en-US" sz="2100" b="1" kern="1200" dirty="0">
            <a:solidFill>
              <a:schemeClr val="accent3">
                <a:lumMod val="75000"/>
              </a:schemeClr>
            </a:solidFill>
          </a:endParaRPr>
        </a:p>
      </dsp:txBody>
      <dsp:txXfrm>
        <a:off x="611934" y="2032024"/>
        <a:ext cx="5747968" cy="810898"/>
      </dsp:txXfrm>
    </dsp:sp>
    <dsp:sp modelId="{9FF54AB9-59D8-439D-8BC4-B6258B663035}">
      <dsp:nvSpPr>
        <dsp:cNvPr id="0" name=""/>
        <dsp:cNvSpPr/>
      </dsp:nvSpPr>
      <dsp:spPr>
        <a:xfrm>
          <a:off x="0" y="3045648"/>
          <a:ext cx="6515100" cy="529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702C87-666B-47D7-99A3-BA73BF11D1BF}">
      <dsp:nvSpPr>
        <dsp:cNvPr id="0" name=""/>
        <dsp:cNvSpPr/>
      </dsp:nvSpPr>
      <dsp:spPr>
        <a:xfrm>
          <a:off x="160193" y="3164800"/>
          <a:ext cx="291546" cy="291261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146057-02E4-4095-A3B4-091FD5CA09B0}">
      <dsp:nvSpPr>
        <dsp:cNvPr id="0" name=""/>
        <dsp:cNvSpPr/>
      </dsp:nvSpPr>
      <dsp:spPr>
        <a:xfrm>
          <a:off x="611934" y="3045648"/>
          <a:ext cx="5747968" cy="8108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20" tIns="85820" rIns="85820" bIns="85820" numCol="1" spcCol="1270" anchor="ctr" anchorCtr="0">
          <a:noAutofit/>
        </a:bodyPr>
        <a:lstStyle/>
        <a:p>
          <a:pPr lvl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1900" kern="1200" dirty="0"/>
            <a:t>Na tym przedmiocie poznasz odpowiedzi na te pytania, </a:t>
          </a:r>
          <a:br>
            <a:rPr lang="pl-PL" sz="1900" kern="1200" dirty="0"/>
          </a:br>
          <a:r>
            <a:rPr lang="pl-PL" sz="1900" kern="1200" dirty="0"/>
            <a:t>a ponadto:</a:t>
          </a:r>
          <a:endParaRPr lang="en-US" sz="1900" kern="1200" dirty="0"/>
        </a:p>
      </dsp:txBody>
      <dsp:txXfrm>
        <a:off x="611934" y="3045648"/>
        <a:ext cx="5747968" cy="810898"/>
      </dsp:txXfrm>
    </dsp:sp>
    <dsp:sp modelId="{6EDE2CE1-2C46-42A6-A9F0-BD85A319E86A}">
      <dsp:nvSpPr>
        <dsp:cNvPr id="0" name=""/>
        <dsp:cNvSpPr/>
      </dsp:nvSpPr>
      <dsp:spPr>
        <a:xfrm>
          <a:off x="0" y="4059271"/>
          <a:ext cx="6515100" cy="529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DB8A4C-C33D-4453-9569-175D82E9654E}">
      <dsp:nvSpPr>
        <dsp:cNvPr id="0" name=""/>
        <dsp:cNvSpPr/>
      </dsp:nvSpPr>
      <dsp:spPr>
        <a:xfrm>
          <a:off x="160193" y="4178424"/>
          <a:ext cx="291546" cy="291261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AE5E07-616A-40FD-8950-0D7C4A94D57F}">
      <dsp:nvSpPr>
        <dsp:cNvPr id="0" name=""/>
        <dsp:cNvSpPr/>
      </dsp:nvSpPr>
      <dsp:spPr>
        <a:xfrm>
          <a:off x="611934" y="4059271"/>
          <a:ext cx="5747968" cy="8108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20" tIns="85820" rIns="85820" bIns="85820" numCol="1" spcCol="1270" anchor="ctr" anchorCtr="0">
          <a:noAutofit/>
        </a:bodyPr>
        <a:lstStyle/>
        <a:p>
          <a:pPr lvl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1900" kern="1200" dirty="0"/>
            <a:t>Dowiesz się jak naprawiać, konserwować nadajniki LTE </a:t>
          </a:r>
          <a:br>
            <a:rPr lang="pl-PL" sz="1900" kern="1200" dirty="0"/>
          </a:br>
          <a:r>
            <a:rPr lang="pl-PL" sz="1900" kern="1200" dirty="0"/>
            <a:t>i anteny nadawcze </a:t>
          </a:r>
          <a:r>
            <a:rPr lang="pl-PL" sz="1900" kern="1200" dirty="0" err="1"/>
            <a:t>WiFi</a:t>
          </a:r>
          <a:endParaRPr lang="en-US" sz="1900" kern="1200" dirty="0"/>
        </a:p>
      </dsp:txBody>
      <dsp:txXfrm>
        <a:off x="611934" y="4059271"/>
        <a:ext cx="5747968" cy="810898"/>
      </dsp:txXfrm>
    </dsp:sp>
    <dsp:sp modelId="{B629FFCD-4964-4A8C-96B1-C83EFF0FD037}">
      <dsp:nvSpPr>
        <dsp:cNvPr id="0" name=""/>
        <dsp:cNvSpPr/>
      </dsp:nvSpPr>
      <dsp:spPr>
        <a:xfrm>
          <a:off x="0" y="5072895"/>
          <a:ext cx="6515100" cy="529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B2F6E3-BAF7-42BD-8D2B-72056E069B01}">
      <dsp:nvSpPr>
        <dsp:cNvPr id="0" name=""/>
        <dsp:cNvSpPr/>
      </dsp:nvSpPr>
      <dsp:spPr>
        <a:xfrm>
          <a:off x="160193" y="5192047"/>
          <a:ext cx="291546" cy="291261"/>
        </a:xfrm>
        <a:prstGeom prst="rect">
          <a:avLst/>
        </a:prstGeom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BCD8E7-8370-4C44-82F6-147D9872788D}">
      <dsp:nvSpPr>
        <dsp:cNvPr id="0" name=""/>
        <dsp:cNvSpPr/>
      </dsp:nvSpPr>
      <dsp:spPr>
        <a:xfrm>
          <a:off x="611934" y="5072895"/>
          <a:ext cx="5747968" cy="8108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20" tIns="85820" rIns="85820" bIns="85820" numCol="1" spcCol="1270" anchor="ctr" anchorCtr="0">
          <a:noAutofit/>
        </a:bodyPr>
        <a:lstStyle/>
        <a:p>
          <a:pPr lvl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1900" kern="1200" dirty="0"/>
            <a:t>Będziesz w stanie ocenić stan techniczny instalacji nadawczej </a:t>
          </a:r>
          <a:endParaRPr lang="en-US" sz="1900" kern="1200" dirty="0"/>
        </a:p>
      </dsp:txBody>
      <dsp:txXfrm>
        <a:off x="611934" y="5072895"/>
        <a:ext cx="5747968" cy="8108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0DB112-73B4-4503-845A-ED5691A2994A}" type="datetimeFigureOut">
              <a:rPr lang="pl-PL" smtClean="0"/>
              <a:t>05.10.2020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F40475-AD2C-4D15-8F8F-BB48D1C1F7C9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408DC343-E811-496C-BCE9-F2B9010DCC80}" type="datetime1">
              <a:rPr lang="pl-PL" smtClean="0"/>
              <a:t>05.10.2020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EDF36BE-E52E-481F-BE73-0CAE9261F85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80395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76D97-80E9-46F0-9529-98EF9DE857E4}" type="datetime1">
              <a:rPr lang="pl-PL" smtClean="0"/>
              <a:t>05.10.2020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36BE-E52E-481F-BE73-0CAE9261F85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209081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EE98A-AC94-418F-9013-E21E506D6F17}" type="datetime1">
              <a:rPr lang="pl-PL" smtClean="0"/>
              <a:t>05.10.2020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36BE-E52E-481F-BE73-0CAE9261F85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51879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1E808-1A51-4D2C-8C4D-D7CE07EF0D39}" type="datetime1">
              <a:rPr lang="pl-PL" smtClean="0"/>
              <a:t>05.10.2020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36BE-E52E-481F-BE73-0CAE9261F85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695397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1649-A386-4981-A7B6-13F2275AA8D9}" type="datetime1">
              <a:rPr lang="pl-PL" smtClean="0"/>
              <a:t>05.10.2020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36BE-E52E-481F-BE73-0CAE9261F85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935459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9A074-EE94-42ED-933F-E26A038D4657}" type="datetime1">
              <a:rPr lang="pl-PL" smtClean="0"/>
              <a:t>05.10.2020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36BE-E52E-481F-BE73-0CAE9261F85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8421589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F7F1-4B7D-4632-A4DD-55BF21DB3450}" type="datetime1">
              <a:rPr lang="pl-PL" smtClean="0"/>
              <a:t>05.10.2020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36BE-E52E-481F-BE73-0CAE9261F85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3665234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F0F3-6E1C-409C-A572-2203EDA9E6FC}" type="datetime1">
              <a:rPr lang="pl-PL" smtClean="0"/>
              <a:t>05.10.2020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36BE-E52E-481F-BE73-0CAE9261F85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06827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D2F3E-59AB-4FBF-BB27-4CBEDD257C81}" type="datetime1">
              <a:rPr lang="pl-PL" smtClean="0"/>
              <a:t>05.10.2020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36BE-E52E-481F-BE73-0CAE9261F85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75923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5C6-084D-4D49-BFF6-B4902AA86EE5}" type="datetime1">
              <a:rPr lang="pl-PL" smtClean="0"/>
              <a:t>05.10.2020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36BE-E52E-481F-BE73-0CAE9261F85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497824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26C5C-1F5F-4141-A908-AD889891CB47}" type="datetime1">
              <a:rPr lang="pl-PL" smtClean="0"/>
              <a:t>05.10.2020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36BE-E52E-481F-BE73-0CAE9261F85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029996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CBBC4-A824-447F-A801-8E1A0E4B44F4}" type="datetime1">
              <a:rPr lang="pl-PL" smtClean="0"/>
              <a:t>05.10.2020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36BE-E52E-481F-BE73-0CAE9261F85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282339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D6E22-455B-45CD-8674-7A9711300466}" type="datetime1">
              <a:rPr lang="pl-PL" smtClean="0"/>
              <a:t>05.10.2020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36BE-E52E-481F-BE73-0CAE9261F85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799538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C1C97-F98E-4369-B19F-F2FA3AB4E29E}" type="datetime1">
              <a:rPr lang="pl-PL" smtClean="0"/>
              <a:t>05.10.2020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36BE-E52E-481F-BE73-0CAE9261F85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02152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14108-F54E-448B-82E5-3571A3CEA96D}" type="datetime1">
              <a:rPr lang="pl-PL" smtClean="0"/>
              <a:t>05.10.2020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36BE-E52E-481F-BE73-0CAE9261F85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42731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9811C-989D-4036-AE41-65FC9F0800F3}" type="datetime1">
              <a:rPr lang="pl-PL" smtClean="0"/>
              <a:t>05.10.2020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36BE-E52E-481F-BE73-0CAE9261F85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059352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0CD2F-B7DF-4AA5-8584-A4F0D046B62B}" type="datetime1">
              <a:rPr lang="pl-PL" smtClean="0"/>
              <a:t>05.10.2020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36BE-E52E-481F-BE73-0CAE9261F85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204700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F98358F-C4C9-43AA-AFF6-B1F2048A2C56}" type="datetime1">
              <a:rPr lang="pl-PL" smtClean="0"/>
              <a:t>05.10.2020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pl-PL" smtClean="0"/>
              <a:t>ZSŁ, Al. Stanów Zjednoczonych 24, Warszawa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EDF36BE-E52E-481F-BE73-0CAE9261F85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062938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DA2D0DB-1669-4595-A2F5-BC6C2FD947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513" y="553457"/>
            <a:ext cx="5424594" cy="380431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pl-PL" b="1" dirty="0"/>
              <a:t> </a:t>
            </a:r>
            <a:endParaRPr lang="pl-PL" sz="3700" b="1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165377B6-D2E9-4D21-9CFC-991E2D42DB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6876" y="5010043"/>
            <a:ext cx="4827390" cy="1484981"/>
          </a:xfrm>
        </p:spPr>
        <p:txBody>
          <a:bodyPr>
            <a:normAutofit lnSpcReduction="10000"/>
          </a:bodyPr>
          <a:lstStyle/>
          <a:p>
            <a:pPr algn="l"/>
            <a:r>
              <a:rPr lang="pl-PL" sz="2800" b="1" dirty="0"/>
              <a:t>Zespół Szkół łączności</a:t>
            </a:r>
          </a:p>
          <a:p>
            <a:pPr algn="l"/>
            <a:r>
              <a:rPr lang="pl-PL" sz="2400" dirty="0"/>
              <a:t>Al. Stanów zjednoczonych 24</a:t>
            </a:r>
          </a:p>
          <a:p>
            <a:pPr algn="l"/>
            <a:r>
              <a:rPr lang="pl-PL" sz="2400" dirty="0"/>
              <a:t>warszawa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xmlns="" id="{ABDB4582-44AE-4E18-8464-05E0C5731A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5827529" y="660400"/>
            <a:ext cx="6381405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pl-PL" sz="4400" cap="all" dirty="0">
              <a:solidFill>
                <a:srgbClr val="009999"/>
              </a:solidFill>
            </a:endParaRPr>
          </a:p>
          <a:p>
            <a:pPr algn="ctr"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pl-PL" sz="4400" cap="all" dirty="0">
              <a:solidFill>
                <a:srgbClr val="009999"/>
              </a:solidFill>
            </a:endParaRPr>
          </a:p>
          <a:p>
            <a:pPr algn="ctr"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</a:pPr>
            <a:r>
              <a:rPr lang="pl-PL" sz="4400" cap="all" dirty="0">
                <a:solidFill>
                  <a:srgbClr val="009999"/>
                </a:solidFill>
              </a:rPr>
              <a:t>Technik</a:t>
            </a:r>
          </a:p>
          <a:p>
            <a:pPr algn="ctr"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</a:pPr>
            <a:r>
              <a:rPr lang="pl-PL" sz="4400" cap="all" dirty="0">
                <a:solidFill>
                  <a:srgbClr val="009999"/>
                </a:solidFill>
              </a:rPr>
              <a:t>Szerokopasmowej</a:t>
            </a:r>
          </a:p>
          <a:p>
            <a:pPr algn="ctr"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</a:pPr>
            <a:r>
              <a:rPr lang="pl-PL" sz="4400" cap="all" dirty="0">
                <a:solidFill>
                  <a:srgbClr val="009999"/>
                </a:solidFill>
              </a:rPr>
              <a:t>Komunikacji</a:t>
            </a:r>
          </a:p>
          <a:p>
            <a:pPr algn="ctr"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</a:pPr>
            <a:r>
              <a:rPr lang="pl-PL" sz="4400" cap="all" dirty="0">
                <a:solidFill>
                  <a:srgbClr val="009999"/>
                </a:solidFill>
              </a:rPr>
              <a:t>Elektronicznej</a:t>
            </a:r>
          </a:p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 dirty="0"/>
          </a:p>
        </p:txBody>
      </p:sp>
      <p:sp>
        <p:nvSpPr>
          <p:cNvPr id="11" name="Freeform 14">
            <a:extLst>
              <a:ext uri="{FF2B5EF4-FFF2-40B4-BE49-F238E27FC236}">
                <a16:creationId xmlns:a16="http://schemas.microsoft.com/office/drawing/2014/main" xmlns="" id="{834AA19D-D28C-42A8-85C3-43596A2C51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281603" y="104899"/>
            <a:ext cx="6896713" cy="6005491"/>
          </a:xfrm>
          <a:custGeom>
            <a:avLst/>
            <a:gdLst>
              <a:gd name="connsiteX0" fmla="*/ 3912717 w 6896713"/>
              <a:gd name="connsiteY0" fmla="*/ 0 h 6005491"/>
              <a:gd name="connsiteX1" fmla="*/ 6679426 w 6896713"/>
              <a:gd name="connsiteY1" fmla="*/ 1146008 h 6005491"/>
              <a:gd name="connsiteX2" fmla="*/ 6896713 w 6896713"/>
              <a:gd name="connsiteY2" fmla="*/ 1385085 h 6005491"/>
              <a:gd name="connsiteX3" fmla="*/ 6896713 w 6896713"/>
              <a:gd name="connsiteY3" fmla="*/ 1431256 h 6005491"/>
              <a:gd name="connsiteX4" fmla="*/ 6657442 w 6896713"/>
              <a:gd name="connsiteY4" fmla="*/ 1167992 h 6005491"/>
              <a:gd name="connsiteX5" fmla="*/ 3912717 w 6896713"/>
              <a:gd name="connsiteY5" fmla="*/ 31089 h 6005491"/>
              <a:gd name="connsiteX6" fmla="*/ 31089 w 6896713"/>
              <a:gd name="connsiteY6" fmla="*/ 3912717 h 6005491"/>
              <a:gd name="connsiteX7" fmla="*/ 593046 w 6896713"/>
              <a:gd name="connsiteY7" fmla="*/ 5925483 h 6005491"/>
              <a:gd name="connsiteX8" fmla="*/ 633874 w 6896713"/>
              <a:gd name="connsiteY8" fmla="*/ 5989169 h 6005491"/>
              <a:gd name="connsiteX9" fmla="*/ 607415 w 6896713"/>
              <a:gd name="connsiteY9" fmla="*/ 6005491 h 6005491"/>
              <a:gd name="connsiteX10" fmla="*/ 566458 w 6896713"/>
              <a:gd name="connsiteY10" fmla="*/ 5941603 h 6005491"/>
              <a:gd name="connsiteX11" fmla="*/ 0 w 6896713"/>
              <a:gd name="connsiteY11" fmla="*/ 3912717 h 6005491"/>
              <a:gd name="connsiteX12" fmla="*/ 3912717 w 6896713"/>
              <a:gd name="connsiteY12" fmla="*/ 0 h 600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96713" h="6005491">
                <a:moveTo>
                  <a:pt x="3912717" y="0"/>
                </a:moveTo>
                <a:cubicBezTo>
                  <a:pt x="4993184" y="0"/>
                  <a:pt x="5971363" y="437946"/>
                  <a:pt x="6679426" y="1146008"/>
                </a:cubicBezTo>
                <a:lnTo>
                  <a:pt x="6896713" y="1385085"/>
                </a:lnTo>
                <a:lnTo>
                  <a:pt x="6896713" y="1431256"/>
                </a:lnTo>
                <a:lnTo>
                  <a:pt x="6657442" y="1167992"/>
                </a:lnTo>
                <a:cubicBezTo>
                  <a:pt x="5955006" y="465555"/>
                  <a:pt x="4984599" y="31089"/>
                  <a:pt x="3912717" y="31089"/>
                </a:cubicBezTo>
                <a:cubicBezTo>
                  <a:pt x="1768953" y="31089"/>
                  <a:pt x="31089" y="1768953"/>
                  <a:pt x="31089" y="3912717"/>
                </a:cubicBezTo>
                <a:cubicBezTo>
                  <a:pt x="31089" y="4649636"/>
                  <a:pt x="236442" y="5338592"/>
                  <a:pt x="593046" y="5925483"/>
                </a:cubicBezTo>
                <a:lnTo>
                  <a:pt x="633874" y="5989169"/>
                </a:lnTo>
                <a:lnTo>
                  <a:pt x="607415" y="6005491"/>
                </a:lnTo>
                <a:lnTo>
                  <a:pt x="566458" y="5941603"/>
                </a:lnTo>
                <a:cubicBezTo>
                  <a:pt x="206998" y="5350013"/>
                  <a:pt x="0" y="4655538"/>
                  <a:pt x="0" y="3912717"/>
                </a:cubicBezTo>
                <a:cubicBezTo>
                  <a:pt x="0" y="1751783"/>
                  <a:pt x="1751783" y="0"/>
                  <a:pt x="3912717" y="0"/>
                </a:cubicBezTo>
                <a:close/>
              </a:path>
            </a:pathLst>
          </a:cu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027E42E-AE32-44CA-B7BB-2E81811F8D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516018" y="331504"/>
            <a:ext cx="6675982" cy="5235326"/>
            <a:chOff x="5516018" y="331504"/>
            <a:chExt cx="6675982" cy="5235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A088E0A1-0B30-4CCB-8A81-FE7CD95126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9266830" y="3315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18875F36-1881-4C6F-AF34-61C12DCB17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20000" flipH="1">
              <a:off x="9408861" y="3383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74FA217E-E029-463E-8F69-3C494C30F1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240000" flipH="1">
              <a:off x="9551700" y="34763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EE20BA78-A2F8-4EE9-AD79-4560BBABA8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360000" flipH="1">
              <a:off x="9688748" y="36808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7C72D971-8746-4672-9ED9-022673A109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540000" flipH="1">
              <a:off x="9824866" y="38922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293D413D-3B8A-42F0-BFB8-2C9764FA7B7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660000" flipH="1">
              <a:off x="9966867" y="41754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2AF004B3-4700-4D62-BFA8-07A2CB52EE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780000" flipH="1">
              <a:off x="10104425" y="4458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E3F454BC-502F-45A5-9286-F9AAF53D9F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900000" flipH="1">
              <a:off x="10240513" y="47948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4E04F419-5713-469A-801C-416F54A349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080000" flipH="1">
              <a:off x="10373882" y="52435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44E4635B-24F2-4032-BDD6-D07990AD4B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200000" flipH="1">
              <a:off x="10505632" y="570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4BA8091B-8DDA-425F-AF93-023ED9F45C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320000" flipH="1">
              <a:off x="10637382" y="62134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1356D989-2866-49C1-BE2B-5ED7B961AC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440000" flipH="1">
              <a:off x="10760965" y="69043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7719C6D4-8B9A-4109-A7CC-A940A2C1E3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" flipH="1">
              <a:off x="10888991" y="755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C488CB7D-BD79-42A2-9200-768664CE60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740000" flipH="1">
              <a:off x="11010193" y="81974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59B656FE-3DC8-486B-B8BB-41C7BA0142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860000" flipH="1">
              <a:off x="11129014" y="89566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86F6CA85-0A9C-4332-BCC1-D91463777B7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980000" flipH="1">
              <a:off x="11249872" y="968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E3EAB4D0-E390-4195-8B31-E4F17F09868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2160000" flipH="1">
              <a:off x="11366875" y="10480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58A04328-E8BF-4B6D-AC14-E9E8E29D7F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2280000" flipH="1">
              <a:off x="11474058" y="11315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4597E401-97C5-423E-919A-DFD8915BB9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2400000" flipH="1">
              <a:off x="11583303" y="122179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57EA9F4A-CFDB-45BF-8DA2-27C8F718A8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2520000" flipH="1">
              <a:off x="11685344" y="132177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17A71F04-BE81-4FD0-B4F6-DDCDC1209C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2700000" flipH="1">
              <a:off x="11787704" y="14176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FCF6D7C9-41B5-4E8A-A287-14EA84A583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2820000" flipH="1">
              <a:off x="11880859" y="15179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B361FC71-51B7-4AA8-BCDA-D38F2D9AF5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2940000" flipH="1">
              <a:off x="11969252" y="162743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01F21AF5-4602-46DF-9820-4826EA4B42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3060000" flipH="1">
              <a:off x="12062016" y="173601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09480754-0F96-4430-8DC3-979A21C428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2074680" y="1910249"/>
              <a:ext cx="117320" cy="82912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1B44DF25-1482-4A14-BFC6-6C69CC9C53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2149943" y="2083594"/>
              <a:ext cx="39676" cy="21436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B37CC1AE-0A32-4E1E-896B-2A76EF57B1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180000" flipH="1">
              <a:off x="9127990" y="33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21A70B7F-5ACA-407B-B645-525A6D3213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300000" flipH="1">
              <a:off x="8987576" y="33663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14632EC0-D4CC-4E06-A467-B0DF2F2430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420000" flipH="1">
              <a:off x="8844859" y="35117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2BB4EF78-7BCD-41A0-B952-481EE0188F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540000" flipH="1">
              <a:off x="8706904" y="3657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4AE8FAF5-4FE8-43CB-B6E8-E70FE1B35E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720000" flipH="1">
              <a:off x="8568008" y="3878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1489096B-B47B-4B83-A584-0A6718E21B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840000" flipH="1">
              <a:off x="8429112" y="4100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A07A979D-500D-4B4D-A74A-242888401D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960000" flipH="1">
              <a:off x="8294968" y="4462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67B2E235-E6D3-4488-903E-803B765F38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1080000" flipH="1">
              <a:off x="8160824" y="48237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870A1F48-54C1-4EA4-AB1C-BF2CFE1EBD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1260000" flipH="1">
              <a:off x="8027689" y="53184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EB45E8F5-9801-48FA-9935-AF3FA51F1A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1380000" flipH="1">
              <a:off x="7894554" y="58132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7A0D9948-0529-40C1-A0EB-196656CCBD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1500000" flipH="1">
              <a:off x="7761419" y="63079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E6C673E7-DE8B-4947-AD07-6B652F9268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1620000" flipH="1">
              <a:off x="7636645" y="6898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D5C48DA5-6E2D-4876-98D8-497CBEB0BB9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1800000" flipH="1">
              <a:off x="7511871" y="75119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53A5FD2A-FDB5-4881-8DB9-87BC860BF9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1920000" flipH="1">
              <a:off x="7387899" y="81977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CD40631C-5F57-4F40-B598-65724FB7F72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2040000" flipH="1">
              <a:off x="7268530" y="8931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xmlns="" id="{1AEB9ED3-7842-4EAB-B58C-757BAFCBD9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2160000" flipH="1">
              <a:off x="7152030" y="9765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90F113F6-91C1-403A-AF4E-8AD9DA1A8D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2340000" flipH="1">
              <a:off x="7041695" y="10600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xmlns="" id="{5351E6F3-1156-40E6-94EB-2D804EDAE1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2460000" flipH="1">
              <a:off x="6931360" y="114346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BE2BC071-E0C5-4183-9B2E-3A0D9BF783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2580000" flipH="1">
              <a:off x="6819070" y="123586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92E7482A-2B6D-40DC-A943-86A385AE4A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2700000" flipH="1">
              <a:off x="6721359" y="133274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609509B9-40D7-4C0E-A338-DAD440BD86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2880000" flipH="1">
              <a:off x="6617467" y="1429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DFC65A53-6D4B-4206-8A46-0F7A19469A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3000000" flipH="1">
              <a:off x="6520032" y="15272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9322A210-DF61-4EB5-AF0C-DA047452ED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3120000" flipH="1">
              <a:off x="6429579" y="16416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1B482A4E-4BE7-4244-A91A-C82C8DB4E9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3240000" flipH="1">
              <a:off x="6340532" y="1750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xmlns="" id="{4D0601FF-B12D-4E5B-956D-3F4EC2497B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3420000" flipH="1">
              <a:off x="6261757" y="18601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xmlns="" id="{04542652-9CA6-4B8D-BC59-2F7B20ABC0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3540000" flipH="1">
              <a:off x="6184144" y="19796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xmlns="" id="{90BA007D-9E92-4CA8-A708-6C7DD2E7BA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3660000" flipH="1">
              <a:off x="6106531" y="20990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xmlns="" id="{0DD07D47-C804-4455-8309-0E7DC83AF10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3780000" flipH="1">
              <a:off x="6043206" y="222255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xmlns="" id="{F73AA0B1-9C05-40F8-85B8-E805227867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3960000" flipH="1">
              <a:off x="5978913" y="234430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xmlns="" id="{95BA57D4-7DE3-4704-8C13-FBC3A75B080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4080000" flipH="1">
              <a:off x="5912438" y="24706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xmlns="" id="{C6582B0D-575F-41A0-975E-60E6754A0F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4200000" flipH="1">
              <a:off x="5858875" y="260092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xmlns="" id="{FA2AE5EC-9F9A-436C-9454-E988EA7597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4320000" flipH="1">
              <a:off x="5808182" y="273404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C459BB45-EFAA-4138-B1E7-CF817A0989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4500000" flipH="1">
              <a:off x="5773263" y="28668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5906B09C-E123-4952-8CBB-5244CFB0DC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4620000" flipH="1">
              <a:off x="5735963" y="300206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xmlns="" id="{30E6C7E7-0039-4BD1-9DDF-E9C5222245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4740000" flipH="1">
              <a:off x="5700105" y="31389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xmlns="" id="{DFDBDA5F-D32E-4611-A505-D2DE671DDB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4860000" flipH="1">
              <a:off x="5665939" y="327548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xmlns="" id="{153A6C64-6F86-48DB-9EA8-1444053175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5040000" flipH="1">
              <a:off x="5644476" y="341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xmlns="" id="{25E86FAF-C76F-40A2-ADFB-FDE12C1014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5160000" flipH="1">
              <a:off x="5626530" y="3554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xmlns="" id="{1AAD2EAE-270E-44F7-A11B-0C801D86B8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5280000" flipH="1">
              <a:off x="5616429" y="36918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xmlns="" id="{3F145145-8413-44DF-B42A-6084651BF1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5400000" flipH="1">
              <a:off x="5611319" y="38353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xmlns="" id="{F93269C9-5835-433D-9FA0-948E336724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5580000" flipH="1">
              <a:off x="5608540" y="397572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xmlns="" id="{578E720B-02C1-486E-8358-80840FEA7D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5700000" flipH="1">
              <a:off x="5605761" y="41160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xmlns="" id="{AF1037A0-FF5E-4FAA-9F3F-E870FD005A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5820000" flipH="1">
              <a:off x="5624195" y="425421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xmlns="" id="{38D1A6B3-5A9D-4D3E-AB5C-9A5FEAE812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5940000" flipH="1">
              <a:off x="5642629" y="43923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xmlns="" id="{BEC51D1F-69E1-4B0B-94B0-7D93FB4112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6120000" flipH="1">
              <a:off x="5654818" y="45363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xmlns="" id="{C03D6CC9-C969-4591-AEDF-472DA64E57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6240000" flipH="1">
              <a:off x="5684446" y="467136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xmlns="" id="{324D973E-B86F-4AF8-8556-C52397282C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6360000" flipH="1">
              <a:off x="5714074" y="48087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xmlns="" id="{BFC5213B-135A-41A5-A778-80B1630890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6480000" flipH="1">
              <a:off x="5748464" y="49484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xmlns="" id="{30780E42-A140-4D97-9857-771BD1D391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6660000" flipH="1">
              <a:off x="5792091" y="507760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xmlns="" id="{B27A0811-BE72-487B-AA54-57491FA506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6780000" flipH="1">
              <a:off x="5847441" y="52112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xmlns="" id="{E3F9A93E-E149-44CA-A1FD-BE38A1C672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6900000" flipH="1">
              <a:off x="5900410" y="53424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xmlns="" id="{D26B12C1-22E7-4F8F-BC20-E444596E6B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7020000" flipH="1">
              <a:off x="5955760" y="547369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C:\Users\kasia\Desktop\PROMOCJA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700" y="751352"/>
            <a:ext cx="1279525" cy="213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Symbol zastępczy stopki 9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046351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336B79D2-F4BA-4899-BA25-8304487809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C1375D69-051B-4FE1-9777-FDED164618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C716C45A-0274-4DA9-B3A0-39DE61A77F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5F06C5A-4AC3-42D2-BE26-19A735ECF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" y="531278"/>
            <a:ext cx="3211517" cy="5292579"/>
          </a:xfrm>
        </p:spPr>
        <p:txBody>
          <a:bodyPr>
            <a:normAutofit/>
          </a:bodyPr>
          <a:lstStyle/>
          <a:p>
            <a:r>
              <a:rPr lang="pl-PL" sz="3100">
                <a:solidFill>
                  <a:srgbClr val="FFFFFF"/>
                </a:solidFill>
              </a:rPr>
              <a:t>Urządzenia  i instalacje pozabudynkowe</a:t>
            </a:r>
          </a:p>
        </p:txBody>
      </p:sp>
      <p:sp useBgFill="1">
        <p:nvSpPr>
          <p:cNvPr id="43" name="Freeform: Shape 42">
            <a:extLst>
              <a:ext uri="{FF2B5EF4-FFF2-40B4-BE49-F238E27FC236}">
                <a16:creationId xmlns:a16="http://schemas.microsoft.com/office/drawing/2014/main" xmlns="" id="{26C43BA1-F91D-413B-9D47-D0B3B1788F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4422108" y="0"/>
            <a:ext cx="7769892" cy="6858000"/>
          </a:xfrm>
          <a:custGeom>
            <a:avLst/>
            <a:gdLst>
              <a:gd name="connsiteX0" fmla="*/ 1779516 w 7769892"/>
              <a:gd name="connsiteY0" fmla="*/ 0 h 6837536"/>
              <a:gd name="connsiteX1" fmla="*/ 6454848 w 7769892"/>
              <a:gd name="connsiteY1" fmla="*/ 0 h 6837536"/>
              <a:gd name="connsiteX2" fmla="*/ 6511730 w 7769892"/>
              <a:gd name="connsiteY2" fmla="*/ 37905 h 6837536"/>
              <a:gd name="connsiteX3" fmla="*/ 7769892 w 7769892"/>
              <a:gd name="connsiteY3" fmla="*/ 1486041 h 6837536"/>
              <a:gd name="connsiteX4" fmla="*/ 7769892 w 7769892"/>
              <a:gd name="connsiteY4" fmla="*/ 5281056 h 6837536"/>
              <a:gd name="connsiteX5" fmla="*/ 6353475 w 7769892"/>
              <a:gd name="connsiteY5" fmla="*/ 6837536 h 6837536"/>
              <a:gd name="connsiteX6" fmla="*/ 1882727 w 7769892"/>
              <a:gd name="connsiteY6" fmla="*/ 6837536 h 6837536"/>
              <a:gd name="connsiteX7" fmla="*/ 0 w 7769892"/>
              <a:gd name="connsiteY7" fmla="*/ 3386463 h 6837536"/>
              <a:gd name="connsiteX8" fmla="*/ 1655292 w 7769892"/>
              <a:gd name="connsiteY8" fmla="*/ 88307 h 683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69892" h="6837536">
                <a:moveTo>
                  <a:pt x="1779516" y="0"/>
                </a:moveTo>
                <a:lnTo>
                  <a:pt x="6454848" y="0"/>
                </a:lnTo>
                <a:lnTo>
                  <a:pt x="6511730" y="37905"/>
                </a:lnTo>
                <a:cubicBezTo>
                  <a:pt x="7036410" y="413592"/>
                  <a:pt x="7468976" y="909648"/>
                  <a:pt x="7769892" y="1486041"/>
                </a:cubicBezTo>
                <a:cubicBezTo>
                  <a:pt x="7769892" y="1486041"/>
                  <a:pt x="7769892" y="1486041"/>
                  <a:pt x="7769892" y="5281056"/>
                </a:cubicBezTo>
                <a:cubicBezTo>
                  <a:pt x="7437646" y="5916473"/>
                  <a:pt x="6953850" y="6452788"/>
                  <a:pt x="6353475" y="6837536"/>
                </a:cubicBezTo>
                <a:cubicBezTo>
                  <a:pt x="6353475" y="6837536"/>
                  <a:pt x="6353475" y="6837536"/>
                  <a:pt x="1882727" y="6837536"/>
                </a:cubicBezTo>
                <a:cubicBezTo>
                  <a:pt x="751925" y="6103017"/>
                  <a:pt x="0" y="4832183"/>
                  <a:pt x="0" y="3386463"/>
                </a:cubicBezTo>
                <a:cubicBezTo>
                  <a:pt x="0" y="2036566"/>
                  <a:pt x="651406" y="838748"/>
                  <a:pt x="1655292" y="88307"/>
                </a:cubicBezTo>
                <a:close/>
              </a:path>
            </a:pathLst>
          </a:custGeom>
          <a:ln w="50800" cap="sq" cmpd="dbl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rtlCol="0" anchor="t">
            <a:no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xmlns="" id="{FCA4CA7C-F97B-4FC4-8FC9-678EF46610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745902218"/>
              </p:ext>
            </p:extLst>
          </p:nvPr>
        </p:nvGraphicFramePr>
        <p:xfrm>
          <a:off x="5200650" y="531278"/>
          <a:ext cx="6515100" cy="58885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89570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9D5C1FC-8C37-4ADA-80E2-EAD05AAE4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/>
              <a:t>Przedmioty praktyczne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AA95F12-88C6-4815-AF5B-C0B6BBB61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C:\Users\kasia\Desktop\PROMOCJA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14604" y="354683"/>
            <a:ext cx="1279525" cy="213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804051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18B0C91-537C-4AD0-AA4B-734BC3A92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09" y="808055"/>
            <a:ext cx="3979205" cy="1453363"/>
          </a:xfrm>
        </p:spPr>
        <p:txBody>
          <a:bodyPr>
            <a:normAutofit/>
          </a:bodyPr>
          <a:lstStyle/>
          <a:p>
            <a:r>
              <a:rPr lang="pl-PL" dirty="0"/>
              <a:t>Rysunek techniczny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xmlns="" id="{C22FF921-423B-4116-846C-5E910097A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178" y="2261420"/>
            <a:ext cx="4002936" cy="36379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-   Rozumiesz coś z tego?</a:t>
            </a:r>
          </a:p>
          <a:p>
            <a:pPr>
              <a:buFontTx/>
              <a:buChar char="-"/>
            </a:pPr>
            <a:r>
              <a:rPr lang="pl-PL" sz="2400" dirty="0"/>
              <a:t>Nie</a:t>
            </a:r>
          </a:p>
          <a:p>
            <a:pPr>
              <a:buFontTx/>
              <a:buChar char="-"/>
            </a:pPr>
            <a:r>
              <a:rPr lang="pl-PL" sz="2400" dirty="0"/>
              <a:t>Jeszcze nie</a:t>
            </a:r>
          </a:p>
          <a:p>
            <a:endParaRPr lang="en-US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6299FA53-44A7-4FBF-AEE4-B9AB450F82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99342" y="480964"/>
            <a:ext cx="6176656" cy="3582459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3951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6EAFBAB-3F24-4FBD-9813-6F9E467A5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Rysunek techniczny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451B565-AE25-4BFD-9E8D-ACE8397DC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219200"/>
            <a:ext cx="10131425" cy="5029199"/>
          </a:xfrm>
        </p:spPr>
        <p:txBody>
          <a:bodyPr/>
          <a:lstStyle/>
          <a:p>
            <a:r>
              <a:rPr lang="pl-PL" dirty="0"/>
              <a:t>Nauczysz się odczytywać rysunki techniczne</a:t>
            </a:r>
          </a:p>
          <a:p>
            <a:r>
              <a:rPr lang="pl-PL" dirty="0"/>
              <a:t>Rozpoznasz oznaczenia graficzne elementów sieci kablowej, instalacji telewizji satelitarnej i naziemnej</a:t>
            </a:r>
          </a:p>
          <a:p>
            <a:r>
              <a:rPr lang="pl-PL" dirty="0"/>
              <a:t>Będziesz tworzyć rysunki za pomocą specjalistycznego oprogramowania typu CAD</a:t>
            </a:r>
          </a:p>
          <a:p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111843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FE124F6-4AA2-48EF-89A5-304AFC45E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dirty="0"/>
              <a:t>Pomiary </a:t>
            </a:r>
            <a:r>
              <a:rPr lang="pl-PL"/>
              <a:t>elektryczne </a:t>
            </a:r>
            <a:br>
              <a:rPr lang="pl-PL"/>
            </a:br>
            <a:r>
              <a:rPr lang="pl-PL"/>
              <a:t>i </a:t>
            </a:r>
            <a:r>
              <a:rPr lang="pl-PL" dirty="0"/>
              <a:t>elektroniczne</a:t>
            </a:r>
          </a:p>
        </p:txBody>
      </p:sp>
      <p:pic>
        <p:nvPicPr>
          <p:cNvPr id="7" name="Obraz 6" descr="Obraz zawierający osoba, wewnątrz, stół, siedzi&#10;&#10;Opis wygenerowany automatycznie">
            <a:extLst>
              <a:ext uri="{FF2B5EF4-FFF2-40B4-BE49-F238E27FC236}">
                <a16:creationId xmlns:a16="http://schemas.microsoft.com/office/drawing/2014/main" xmlns="" id="{44097C2A-418E-48C0-B74F-DF44149138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49" r="20336" b="-2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xmlns="" id="{7B4F781C-8DA9-41F8-B458-74E5C8978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51587"/>
            <a:ext cx="3706762" cy="3972232"/>
          </a:xfrm>
        </p:spPr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32412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8C4AF6C-A746-492D-B7CE-7996C8C4B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osoba, wewnątrz, chłopiec, dziecko&#10;&#10;Opis wygenerowany automatycznie">
            <a:extLst>
              <a:ext uri="{FF2B5EF4-FFF2-40B4-BE49-F238E27FC236}">
                <a16:creationId xmlns:a16="http://schemas.microsoft.com/office/drawing/2014/main" xmlns="" id="{82CCF485-D71D-4C91-A24F-2BA3AC4EBE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14147" y="0"/>
            <a:ext cx="10277854" cy="6858000"/>
          </a:xfr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045956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1D630E9-E82F-4CBD-8A31-811EF9A8E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osoba, kuchnia, chłopiec, przygotowywanie&#10;&#10;Opis wygenerowany automatycznie">
            <a:extLst>
              <a:ext uri="{FF2B5EF4-FFF2-40B4-BE49-F238E27FC236}">
                <a16:creationId xmlns:a16="http://schemas.microsoft.com/office/drawing/2014/main" xmlns="" id="{1D9EC8FD-EBBC-494A-BBC5-F55D320A56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92752" y="-1"/>
            <a:ext cx="10517852" cy="7018141"/>
          </a:xfr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484257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F72047E-4858-455D-A363-8B60705DD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609600"/>
            <a:ext cx="5147730" cy="1641987"/>
          </a:xfrm>
        </p:spPr>
        <p:txBody>
          <a:bodyPr>
            <a:normAutofit/>
          </a:bodyPr>
          <a:lstStyle/>
          <a:p>
            <a:r>
              <a:rPr lang="pl-PL" sz="3300" dirty="0"/>
              <a:t>Montaż i instalacja instalacji </a:t>
            </a:r>
            <a:r>
              <a:rPr lang="pl-PL" sz="3300" dirty="0" err="1"/>
              <a:t>wewnatrzbudynkowych</a:t>
            </a:r>
            <a:endParaRPr lang="pl-PL" sz="3300" dirty="0"/>
          </a:p>
        </p:txBody>
      </p:sp>
      <p:pic>
        <p:nvPicPr>
          <p:cNvPr id="1026" name="Picture 2" descr="E:\AA pracownie foto\pracownie 19 20 kasia\pracownie cd17.jpg"/>
          <p:cNvPicPr>
            <a:picLocks noChangeAspect="1" noChangeArrowheads="1"/>
          </p:cNvPicPr>
          <p:nvPr/>
        </p:nvPicPr>
        <p:blipFill rotWithShape="1">
          <a:blip r:embed="rId3" cstate="print"/>
          <a:srcRect t="14779" r="2" b="11253"/>
          <a:stretch/>
        </p:blipFill>
        <p:spPr bwMode="auto">
          <a:xfrm>
            <a:off x="20" y="975"/>
            <a:ext cx="6095980" cy="6858000"/>
          </a:xfrm>
          <a:prstGeom prst="rect">
            <a:avLst/>
          </a:prstGeom>
          <a:noFill/>
        </p:spPr>
      </p:pic>
      <p:sp>
        <p:nvSpPr>
          <p:cNvPr id="11" name="Symbol zastępczy zawartości 10">
            <a:extLst>
              <a:ext uri="{FF2B5EF4-FFF2-40B4-BE49-F238E27FC236}">
                <a16:creationId xmlns:a16="http://schemas.microsoft.com/office/drawing/2014/main" xmlns="" id="{AF8E0AED-EEC4-48FD-9C2B-FA27B955C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2251587"/>
            <a:ext cx="5147730" cy="3637935"/>
          </a:xfrm>
        </p:spPr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729359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7B93228-09EC-46DC-9441-ED7C4DEAF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685802" y="4319476"/>
            <a:ext cx="5176156" cy="1471724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2050" name="Picture 2" descr="E:\AA pracownie foto\pracownie 19 20 kasia\pracownie c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4527" y="0"/>
            <a:ext cx="1027747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540407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FD87AA5-4A90-41B3-AE78-0647156FA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osoba, wewnątrz, mężczyzna, stół&#10;&#10;Opis wygenerowany automatycznie">
            <a:extLst>
              <a:ext uri="{FF2B5EF4-FFF2-40B4-BE49-F238E27FC236}">
                <a16:creationId xmlns:a16="http://schemas.microsoft.com/office/drawing/2014/main" xmlns="" id="{C3940ACB-5E26-4ED4-8C0E-000AA3FB1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92752" y="-1"/>
            <a:ext cx="10429572" cy="6959235"/>
          </a:xfr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717265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50CB296-1FE8-445D-BE45-A959C1E9C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>
            <a:normAutofit/>
          </a:bodyPr>
          <a:lstStyle/>
          <a:p>
            <a:endParaRPr lang="pl-PL" dirty="0"/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xmlns="" id="{95C97375-12FC-4768-B3D3-5078F5597D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461270541"/>
              </p:ext>
            </p:extLst>
          </p:nvPr>
        </p:nvGraphicFramePr>
        <p:xfrm>
          <a:off x="247650" y="-1409700"/>
          <a:ext cx="10569576" cy="6972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A0CDB92B-2FBC-462C-ABD1-61473B27FFC0}"/>
              </a:ext>
            </a:extLst>
          </p:cNvPr>
          <p:cNvSpPr/>
          <p:nvPr/>
        </p:nvSpPr>
        <p:spPr>
          <a:xfrm>
            <a:off x="1066800" y="2967335"/>
            <a:ext cx="9067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/>
              <a:t>W tym zawodzie nauczysz się wszystkiego, co jest związane z dostawą usług telewizji kablowej, szerokopasmowego dostępu do Internetu </a:t>
            </a:r>
            <a:br>
              <a:rPr lang="pl-PL" sz="2400" dirty="0"/>
            </a:br>
            <a:r>
              <a:rPr lang="pl-PL" sz="2400" dirty="0"/>
              <a:t>i usług telefonicznych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E2835CC8-B1CE-428B-AE9E-C953A938DADF}"/>
              </a:ext>
            </a:extLst>
          </p:cNvPr>
          <p:cNvSpPr/>
          <p:nvPr/>
        </p:nvSpPr>
        <p:spPr>
          <a:xfrm>
            <a:off x="1066799" y="4358813"/>
            <a:ext cx="101314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/>
              <a:t>Nauczysz się jak skonfigurować, konserwować i naprawiać urządzenia, zainstalować anteny, doprowadzić kable do odbioru Internetu, telewizji kablowej czy telefonii satelitarnej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568475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6065BA5-36D3-40DB-913B-BF77DE66F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2300"/>
              <a:t>Pomiary sieci urządzeń </a:t>
            </a:r>
            <a:r>
              <a:rPr lang="pl-PL" sz="2300" err="1"/>
              <a:t>wewnątrzbudynkowych</a:t>
            </a:r>
            <a:endParaRPr lang="pl-PL" sz="2300"/>
          </a:p>
        </p:txBody>
      </p:sp>
      <p:pic>
        <p:nvPicPr>
          <p:cNvPr id="7" name="Obraz 6" descr="Obraz zawierający osoba, wewnątrz, mężczyzna, komputer&#10;&#10;Opis wygenerowany automatycznie">
            <a:extLst>
              <a:ext uri="{FF2B5EF4-FFF2-40B4-BE49-F238E27FC236}">
                <a16:creationId xmlns:a16="http://schemas.microsoft.com/office/drawing/2014/main" xmlns="" id="{5142D22B-EA4B-4837-B344-D7E63389CC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1" r="37980" b="-1"/>
          <a:stretch/>
        </p:blipFill>
        <p:spPr>
          <a:xfrm rot="16200000">
            <a:off x="347472" y="-346497"/>
            <a:ext cx="6858000" cy="7552944"/>
          </a:xfrm>
          <a:prstGeom prst="rect">
            <a:avLst/>
          </a:prstGeom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xmlns="" id="{9B48BB07-075D-460B-A5AB-AA1C414ED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51587"/>
            <a:ext cx="3706762" cy="3972232"/>
          </a:xfrm>
        </p:spPr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492927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D6639F2-2D65-4DE4-87EC-5D2810E02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wewnątrz, osoba, komputer, mężczyzna&#10;&#10;Opis wygenerowany automatycznie">
            <a:extLst>
              <a:ext uri="{FF2B5EF4-FFF2-40B4-BE49-F238E27FC236}">
                <a16:creationId xmlns:a16="http://schemas.microsoft.com/office/drawing/2014/main" xmlns="" id="{6335512F-83EE-43ED-8A4A-D994F745CD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10443" y="-85248"/>
            <a:ext cx="10281557" cy="69432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298224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87965F5-AC44-4C63-B410-E776D62B7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 descr="E:\AA pracownie foto\pracownie 19 20 kasia\pracownie cd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6489" y="-122465"/>
            <a:ext cx="10485518" cy="7102929"/>
          </a:xfrm>
          <a:prstGeom prst="rect">
            <a:avLst/>
          </a:prstGeom>
          <a:noFill/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725235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BAB00B4-C586-411A-890F-3DAB16A9E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mężczyzna, komputer, monitor, stół&#10;&#10;Opis wygenerowany automatycznie">
            <a:extLst>
              <a:ext uri="{FF2B5EF4-FFF2-40B4-BE49-F238E27FC236}">
                <a16:creationId xmlns:a16="http://schemas.microsoft.com/office/drawing/2014/main" xmlns="" id="{982DFD04-B540-4DC0-A2A8-F7C58970BF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0575" y="0"/>
            <a:ext cx="10131425" cy="6858000"/>
          </a:xfr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744008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68BF7DB-C097-44AE-999C-9718ED097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komputer, stół, młode&#10;&#10;Opis wygenerowany automatycznie">
            <a:extLst>
              <a:ext uri="{FF2B5EF4-FFF2-40B4-BE49-F238E27FC236}">
                <a16:creationId xmlns:a16="http://schemas.microsoft.com/office/drawing/2014/main" xmlns="" id="{C9E26880-9AD8-4F3F-AC7E-28C01EEF17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277854" cy="6858000"/>
          </a:xfr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7138511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C414E35-B13B-4174-8035-C3A298204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2500"/>
              <a:t>Montaż i eksploatacja  instalacji </a:t>
            </a:r>
            <a:r>
              <a:rPr lang="pl-PL" sz="2500" err="1"/>
              <a:t>pozabudynkowych</a:t>
            </a:r>
            <a:endParaRPr lang="pl-PL" sz="2500"/>
          </a:p>
        </p:txBody>
      </p:sp>
      <p:pic>
        <p:nvPicPr>
          <p:cNvPr id="6" name="Symbol zastępczy zawartości 5" descr="Obraz zawierający osoba, wewnątrz, stół, chłopiec&#10;&#10;Opis wygenerowany automatycznie">
            <a:extLst>
              <a:ext uri="{FF2B5EF4-FFF2-40B4-BE49-F238E27FC236}">
                <a16:creationId xmlns:a16="http://schemas.microsoft.com/office/drawing/2014/main" xmlns="" id="{87483058-EA94-47EB-BD54-87A3F9A71B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610" r="2" b="10555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FDE326C7-6E23-457D-972D-46D4DD59D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51587"/>
            <a:ext cx="3706762" cy="3972232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556440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E:\AA pracownie foto\pracownie 19 20 kasia\DSC_08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1033" y="-146341"/>
            <a:ext cx="10643607" cy="7102315"/>
          </a:xfrm>
          <a:prstGeom prst="rect">
            <a:avLst/>
          </a:prstGeom>
          <a:noFill/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E:\AA pracownie foto\pracownie 19 20 kasia\DSC_08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0243" y="-127739"/>
            <a:ext cx="10468904" cy="6985739"/>
          </a:xfrm>
          <a:prstGeom prst="rect">
            <a:avLst/>
          </a:prstGeom>
          <a:noFill/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ADC0830-919D-4B76-8B4C-3DFDC225D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wewnątrz, stół, mężczyzna, siedzi&#10;&#10;Opis wygenerowany automatycznie">
            <a:extLst>
              <a:ext uri="{FF2B5EF4-FFF2-40B4-BE49-F238E27FC236}">
                <a16:creationId xmlns:a16="http://schemas.microsoft.com/office/drawing/2014/main" xmlns="" id="{E923C2E0-932B-4159-A23F-181C9F05AF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52954" y="-2527953"/>
            <a:ext cx="7662069" cy="11445808"/>
          </a:xfr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1702196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3100" dirty="0"/>
              <a:t>Pomiary sieci </a:t>
            </a:r>
            <a:br>
              <a:rPr lang="pl-PL" sz="3100" dirty="0"/>
            </a:br>
            <a:r>
              <a:rPr lang="pl-PL" sz="3100" dirty="0"/>
              <a:t>i urządzeń </a:t>
            </a:r>
            <a:r>
              <a:rPr lang="pl-PL" sz="3100" dirty="0" err="1"/>
              <a:t>pozabudynkowych</a:t>
            </a:r>
            <a:endParaRPr lang="pl-PL" sz="3100" dirty="0"/>
          </a:p>
        </p:txBody>
      </p:sp>
      <p:pic>
        <p:nvPicPr>
          <p:cNvPr id="7" name="Symbol zastępczy zawartości 6" descr="Obraz zawierający osoba, wewnątrz, trzymający, mężczyzna&#10;&#10;Opis wygenerowany automatycznie">
            <a:extLst>
              <a:ext uri="{FF2B5EF4-FFF2-40B4-BE49-F238E27FC236}">
                <a16:creationId xmlns:a16="http://schemas.microsoft.com/office/drawing/2014/main" xmlns="" id="{715FF003-6CB5-403A-BA17-C46430A3BA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51" r="20134" b="-2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FC810BA0-1709-4C45-97DC-A92F8E5BE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51587"/>
            <a:ext cx="3706762" cy="3972232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177E353-DDEE-42BE-A4B2-499909D8A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/>
              <a:t>Przedmioty teoretyczne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BFA3B78-9D22-4BEA-8321-E99482EC79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50" name="Picture 2" descr="C:\Users\kasia\Desktop\PROMOCJA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26445" y="248276"/>
            <a:ext cx="1279525" cy="213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7271090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D90D5F7-3BA4-4489-A8AC-E8C16C4E6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komputer, mężczyzna&#10;&#10;Opis wygenerowany automatycznie">
            <a:extLst>
              <a:ext uri="{FF2B5EF4-FFF2-40B4-BE49-F238E27FC236}">
                <a16:creationId xmlns:a16="http://schemas.microsoft.com/office/drawing/2014/main" xmlns="" id="{F64FD8CF-5782-45E8-8D8D-7FFDA81860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7400" y="0"/>
            <a:ext cx="10287000" cy="6959690"/>
          </a:xfr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1130540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1AC4C61-FADC-4FEC-9C68-1B7A38978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 descr="Obraz zawierający osoba, wewnątrz, siedzi, mężczyzna&#10;&#10;Opis wygenerowany automatycznie">
            <a:extLst>
              <a:ext uri="{FF2B5EF4-FFF2-40B4-BE49-F238E27FC236}">
                <a16:creationId xmlns:a16="http://schemas.microsoft.com/office/drawing/2014/main" xmlns="" id="{FF724593-A2E9-42F9-B727-D25A612FA4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0277855" cy="6858000"/>
          </a:xfr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602702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49482D7-65C5-4ED9-B143-35AC60460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Egzaminy zawodowe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BFACE63-1ADA-44A7-9ACC-09CBA63E2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INF.05. Montaż i eksploatacja instalacji wewnątrzbudynkowych telewizji satelitarnej, kablowej i naziemnej </a:t>
            </a:r>
          </a:p>
          <a:p>
            <a:endParaRPr lang="pl-PL" sz="2400" dirty="0"/>
          </a:p>
          <a:p>
            <a:r>
              <a:rPr lang="pl-PL" sz="2400" dirty="0"/>
              <a:t>INF.06. Montaż i eksploatacja szerokopasmowych sieci kablowych </a:t>
            </a:r>
            <a:r>
              <a:rPr lang="pl-PL" sz="2400" dirty="0" err="1"/>
              <a:t>pozabudynkowych</a:t>
            </a:r>
            <a:r>
              <a:rPr lang="pl-PL" sz="2400" dirty="0"/>
              <a:t> 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8197426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9699F99-AD69-42D5-AF24-F0E41E74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Czeka na ciebie praca w: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04D13C3-A14E-4A2C-B0E7-953A49199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10972799" cy="4106333"/>
          </a:xfrm>
        </p:spPr>
        <p:txBody>
          <a:bodyPr>
            <a:normAutofit/>
          </a:bodyPr>
          <a:lstStyle/>
          <a:p>
            <a:r>
              <a:rPr lang="pl-PL" sz="2400" dirty="0"/>
              <a:t>w firmach obsługujących światłowodowe sieci dostępowe,</a:t>
            </a:r>
          </a:p>
          <a:p>
            <a:r>
              <a:rPr lang="pl-PL" sz="2400" dirty="0"/>
              <a:t>w firmach dostarczających infrastrukturę światłowodową,</a:t>
            </a:r>
          </a:p>
          <a:p>
            <a:r>
              <a:rPr lang="pl-PL" sz="2400" dirty="0"/>
              <a:t>u telekomunikacyjnych operatorów kablowych,</a:t>
            </a:r>
          </a:p>
          <a:p>
            <a:r>
              <a:rPr lang="pl-PL" sz="2400" dirty="0"/>
              <a:t>w telewizjach kablowych,</a:t>
            </a:r>
          </a:p>
          <a:p>
            <a:r>
              <a:rPr lang="pl-PL" sz="2400" dirty="0"/>
              <a:t>w firmach zajmujących się produkcją sprzętu wykorzystywanego </a:t>
            </a:r>
            <a:br>
              <a:rPr lang="pl-PL" sz="2400" dirty="0"/>
            </a:br>
            <a:r>
              <a:rPr lang="pl-PL" sz="2400" dirty="0"/>
              <a:t>w sieciach szerokopasmowych.</a:t>
            </a:r>
          </a:p>
        </p:txBody>
      </p:sp>
      <p:pic>
        <p:nvPicPr>
          <p:cNvPr id="1026" name="Picture 2" descr="C:\Users\KDolbniak\Downloads\nowe-logo-up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91931" y="5417244"/>
            <a:ext cx="1256580" cy="902716"/>
          </a:xfrm>
          <a:prstGeom prst="rect">
            <a:avLst/>
          </a:prstGeom>
          <a:noFill/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ED1112EA-DB7A-4059-B871-24FED97D5E4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85411" y="261484"/>
            <a:ext cx="1209903" cy="98304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E9E51B6-AE98-440F-8951-6527E499479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285411" y="1396929"/>
            <a:ext cx="1209903" cy="121245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4C3DDE46-2EE2-4DC8-B77D-E299DAAD1BE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85411" y="2783464"/>
            <a:ext cx="1212455" cy="121245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8143F948-5ACE-4D51-AF1C-6D52B7D046D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285411" y="4169999"/>
            <a:ext cx="1253762" cy="1044802"/>
          </a:xfrm>
          <a:prstGeom prst="rect">
            <a:avLst/>
          </a:prstGeom>
        </p:spPr>
      </p:pic>
      <p:sp>
        <p:nvSpPr>
          <p:cNvPr id="9" name="Symbol zastępczy stopki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6462216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3" y="609601"/>
            <a:ext cx="9522910" cy="1081413"/>
          </a:xfrm>
        </p:spPr>
        <p:txBody>
          <a:bodyPr>
            <a:normAutofit fontScale="90000"/>
          </a:bodyPr>
          <a:lstStyle/>
          <a:p>
            <a:r>
              <a:rPr lang="pl-PL" sz="3100" dirty="0"/>
              <a:t>aktualne oferty pracy z dziedziny telekomunikacji, informatyki, teleinformatyki oraz komunikacji szerokopasmowej</a:t>
            </a:r>
            <a:r>
              <a:rPr lang="pl-PL" dirty="0"/>
              <a:t>.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307" y="2091847"/>
            <a:ext cx="10428919" cy="4446739"/>
          </a:xfrm>
        </p:spPr>
        <p:txBody>
          <a:bodyPr>
            <a:normAutofit fontScale="77500" lnSpcReduction="20000"/>
          </a:bodyPr>
          <a:lstStyle/>
          <a:p>
            <a:r>
              <a:rPr lang="pl-PL" sz="2500" dirty="0"/>
              <a:t>Projektant Sieci Światłowodowej 11000–17000 zł brutto / mies.</a:t>
            </a:r>
          </a:p>
          <a:p>
            <a:r>
              <a:rPr lang="pl-PL" sz="2500" dirty="0"/>
              <a:t>Technik do budowy przyłączy światłowodowych 3 000 - 10 000 zł/mies.</a:t>
            </a:r>
          </a:p>
          <a:p>
            <a:r>
              <a:rPr lang="pl-PL" sz="2500" dirty="0"/>
              <a:t>Instalator/Monter/Technik sieci światłowodowych i radiowych - Warszawa 3 000 - 8 500 zł/mies.</a:t>
            </a:r>
          </a:p>
          <a:p>
            <a:r>
              <a:rPr lang="pl-PL" sz="2500" dirty="0"/>
              <a:t>Budowa przyłączy światłowodowych/ instalator 4000zl-5000zl</a:t>
            </a:r>
          </a:p>
          <a:p>
            <a:r>
              <a:rPr lang="pl-PL" sz="2500" dirty="0"/>
              <a:t>Monter/instalator sieci światłowodowych 20 - 30 zł/godz.</a:t>
            </a:r>
          </a:p>
          <a:p>
            <a:r>
              <a:rPr lang="pl-PL" sz="2500" dirty="0"/>
              <a:t>Instalator Sieci Telekomunikacyjnych- Światłowodowych 4000–6600 zł brutto / mies. </a:t>
            </a:r>
          </a:p>
          <a:p>
            <a:r>
              <a:rPr lang="pl-PL" sz="2500" dirty="0"/>
              <a:t>Projektant / Asystent Projektanta sieci światłowodowych </a:t>
            </a:r>
          </a:p>
          <a:p>
            <a:r>
              <a:rPr lang="pl-PL" sz="2500" dirty="0"/>
              <a:t>Instalator sieci światłowodowych - Elektromonter</a:t>
            </a:r>
          </a:p>
          <a:p>
            <a:r>
              <a:rPr lang="pl-PL" sz="2500" dirty="0"/>
              <a:t>Asystent Projektanta spec. telekomunikacyjnej </a:t>
            </a:r>
          </a:p>
          <a:p>
            <a:r>
              <a:rPr lang="pl-PL" sz="2500" dirty="0"/>
              <a:t>Specjalista ds. Sieci Światłowodowej</a:t>
            </a:r>
          </a:p>
          <a:p>
            <a:r>
              <a:rPr lang="pl-PL" sz="2500" dirty="0"/>
              <a:t>Projektant FTTH</a:t>
            </a:r>
          </a:p>
          <a:p>
            <a:r>
              <a:rPr lang="pl-PL" sz="2500" dirty="0"/>
              <a:t>Instalator - Monter sieci teletechnicznych</a:t>
            </a:r>
          </a:p>
          <a:p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5D4181A3-1BD4-4931-B0F9-08C9F819F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Współpracujemy z: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xmlns="" id="{487E5817-8903-49C0-A4E2-E0452B1434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1" y="1809750"/>
            <a:ext cx="5162550" cy="466725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pl-PL" sz="3600" u="sng" dirty="0"/>
              <a:t>FIRMY</a:t>
            </a:r>
          </a:p>
          <a:p>
            <a:r>
              <a:rPr lang="pl-PL" sz="3500" dirty="0"/>
              <a:t>	TP TELTECH Sp. z. o.o.</a:t>
            </a:r>
          </a:p>
          <a:p>
            <a:r>
              <a:rPr lang="pl-PL" sz="3500" dirty="0"/>
              <a:t>	INSTOM Sp. Z.o.o.</a:t>
            </a:r>
          </a:p>
          <a:p>
            <a:r>
              <a:rPr lang="pl-PL" sz="3500" dirty="0"/>
              <a:t>	Cyfrowe Centrum Serwisowe S.A</a:t>
            </a:r>
          </a:p>
          <a:p>
            <a:r>
              <a:rPr lang="pl-PL" sz="3500" dirty="0"/>
              <a:t>	</a:t>
            </a:r>
            <a:r>
              <a:rPr lang="pl-PL" sz="3500" dirty="0" err="1"/>
              <a:t>InPhoTech</a:t>
            </a:r>
            <a:endParaRPr lang="pl-PL" sz="3500" dirty="0"/>
          </a:p>
          <a:p>
            <a:r>
              <a:rPr lang="pl-PL" sz="3500" dirty="0"/>
              <a:t>	INSTYTUTEM ŁĄCZNOŚCI –</a:t>
            </a:r>
            <a:br>
              <a:rPr lang="pl-PL" sz="3500" dirty="0"/>
            </a:br>
            <a:r>
              <a:rPr lang="pl-PL" sz="3500" dirty="0"/>
              <a:t>          PAŃSTWOWY INSTYTUT BADAWCZY</a:t>
            </a:r>
          </a:p>
          <a:p>
            <a:r>
              <a:rPr lang="pl-PL" sz="3500" dirty="0"/>
              <a:t>	MICROSOFT Sp. z o.o.</a:t>
            </a:r>
          </a:p>
          <a:p>
            <a:r>
              <a:rPr lang="pl-PL" sz="3500" dirty="0"/>
              <a:t>	Regionalne Centrum Informatyki</a:t>
            </a:r>
            <a:br>
              <a:rPr lang="pl-PL" sz="3500" dirty="0"/>
            </a:br>
            <a:r>
              <a:rPr lang="pl-PL" sz="3500" dirty="0"/>
              <a:t>           Warszawa</a:t>
            </a:r>
          </a:p>
          <a:p>
            <a:r>
              <a:rPr lang="pl-PL" sz="3500" dirty="0"/>
              <a:t>	KANCELARIA SEJMU – OŚRODEK</a:t>
            </a:r>
            <a:br>
              <a:rPr lang="pl-PL" sz="3500" dirty="0"/>
            </a:br>
            <a:r>
              <a:rPr lang="pl-PL" sz="3500" dirty="0"/>
              <a:t>           INFORMATYKI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B182C64B-A724-4427-B8E7-BAECF87E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00650" y="1638300"/>
            <a:ext cx="4648200" cy="4343400"/>
          </a:xfrm>
        </p:spPr>
        <p:txBody>
          <a:bodyPr>
            <a:normAutofit fontScale="55000" lnSpcReduction="20000"/>
          </a:bodyPr>
          <a:lstStyle/>
          <a:p>
            <a:endParaRPr lang="pl-PL" dirty="0"/>
          </a:p>
          <a:p>
            <a:pPr marL="0" indent="0">
              <a:buNone/>
            </a:pPr>
            <a:r>
              <a:rPr lang="pl-PL" sz="3600" u="sng" dirty="0"/>
              <a:t>UCZELNIE</a:t>
            </a:r>
          </a:p>
          <a:p>
            <a:r>
              <a:rPr lang="pl-PL" sz="2900" dirty="0"/>
              <a:t>	POLITECHNIKA WARSZAWSKA</a:t>
            </a:r>
          </a:p>
          <a:p>
            <a:r>
              <a:rPr lang="pl-PL" sz="2900" dirty="0"/>
              <a:t>	SGGW</a:t>
            </a:r>
          </a:p>
          <a:p>
            <a:r>
              <a:rPr lang="pl-PL" sz="2900" dirty="0"/>
              <a:t>	WAT </a:t>
            </a:r>
          </a:p>
          <a:p>
            <a:r>
              <a:rPr lang="pl-PL" sz="2900" dirty="0"/>
              <a:t>	WWSI (WARSZAWSKA WYŻSZA </a:t>
            </a:r>
          </a:p>
          <a:p>
            <a:pPr marL="0" indent="0">
              <a:buNone/>
            </a:pPr>
            <a:r>
              <a:rPr lang="pl-PL" sz="2900" dirty="0"/>
              <a:t>	SZKOŁA INFORMATYKI)</a:t>
            </a:r>
          </a:p>
          <a:p>
            <a:endParaRPr lang="pl-PL" dirty="0"/>
          </a:p>
        </p:txBody>
      </p:sp>
      <p:pic>
        <p:nvPicPr>
          <p:cNvPr id="3" name="Obraz 2" descr="Obraz zawierający ptak, kwiat&#10;&#10;Opis wygenerowany automatycznie">
            <a:extLst>
              <a:ext uri="{FF2B5EF4-FFF2-40B4-BE49-F238E27FC236}">
                <a16:creationId xmlns:a16="http://schemas.microsoft.com/office/drawing/2014/main" xmlns="" id="{7E8BDA80-7391-4491-8BD5-75E7A05474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34600" y="4175591"/>
            <a:ext cx="1741486" cy="174148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E7494E86-C530-4564-924D-E8CE07A8AB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76197" y="2856896"/>
            <a:ext cx="2312191" cy="982681"/>
          </a:xfrm>
          <a:prstGeom prst="rect">
            <a:avLst/>
          </a:prstGeom>
        </p:spPr>
      </p:pic>
      <p:pic>
        <p:nvPicPr>
          <p:cNvPr id="12" name="Obraz 11" descr="Obraz zawierający rysunek&#10;&#10;Opis wygenerowany automatycznie">
            <a:extLst>
              <a:ext uri="{FF2B5EF4-FFF2-40B4-BE49-F238E27FC236}">
                <a16:creationId xmlns:a16="http://schemas.microsoft.com/office/drawing/2014/main" xmlns="" id="{CDA02C23-145C-4715-899A-4F7B6E54A5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15449" y="1450503"/>
            <a:ext cx="2572939" cy="1069378"/>
          </a:xfrm>
          <a:prstGeom prst="rect">
            <a:avLst/>
          </a:prstGeom>
        </p:spPr>
      </p:pic>
      <p:pic>
        <p:nvPicPr>
          <p:cNvPr id="14" name="Obraz 13" descr="Obraz zawierający rysunek&#10;&#10;Opis wygenerowany automatycznie">
            <a:extLst>
              <a:ext uri="{FF2B5EF4-FFF2-40B4-BE49-F238E27FC236}">
                <a16:creationId xmlns:a16="http://schemas.microsoft.com/office/drawing/2014/main" xmlns="" id="{0C6D1DB6-C7F5-45AF-9A0A-6D08AD61E0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10550" y="281504"/>
            <a:ext cx="3677839" cy="831984"/>
          </a:xfrm>
          <a:prstGeom prst="rect">
            <a:avLst/>
          </a:prstGeom>
        </p:spPr>
      </p:pic>
      <p:sp>
        <p:nvSpPr>
          <p:cNvPr id="9" name="Symbol zastępczy stopki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785418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00E91A3-857D-43C0-9EAC-1D33D7E1F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451ACE0B-B8E1-4173-9E1F-708872DE1A8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5CF3F791-5AFB-4650-91BF-7CCCFBA9C8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1894" y="2142067"/>
            <a:ext cx="6027205" cy="4334933"/>
          </a:xfrm>
        </p:spPr>
        <p:txBody>
          <a:bodyPr/>
          <a:lstStyle/>
          <a:p>
            <a:pPr marL="0" indent="0" algn="r">
              <a:buNone/>
            </a:pPr>
            <a:endParaRPr lang="pl-PL" dirty="0"/>
          </a:p>
          <a:p>
            <a:pPr marL="0" indent="0" algn="r">
              <a:buNone/>
            </a:pPr>
            <a:endParaRPr lang="pl-PL" dirty="0"/>
          </a:p>
          <a:p>
            <a:pPr marL="0" indent="0" algn="r">
              <a:buNone/>
            </a:pPr>
            <a:endParaRPr lang="pl-PL" dirty="0"/>
          </a:p>
          <a:p>
            <a:pPr marL="0" indent="0" algn="r">
              <a:buNone/>
            </a:pPr>
            <a:endParaRPr lang="pl-PL" dirty="0"/>
          </a:p>
          <a:p>
            <a:pPr marL="0" indent="0" algn="r">
              <a:buNone/>
            </a:pPr>
            <a:endParaRPr lang="pl-PL" dirty="0"/>
          </a:p>
          <a:p>
            <a:pPr marL="0" indent="0" algn="r">
              <a:buNone/>
            </a:pPr>
            <a:endParaRPr lang="pl-PL" dirty="0"/>
          </a:p>
          <a:p>
            <a:pPr marL="0" indent="0" algn="r">
              <a:buNone/>
            </a:pPr>
            <a:endParaRPr lang="pl-PL" dirty="0"/>
          </a:p>
          <a:p>
            <a:pPr marL="0" indent="0" algn="r">
              <a:buNone/>
            </a:pPr>
            <a:endParaRPr lang="pl-PL" dirty="0"/>
          </a:p>
          <a:p>
            <a:pPr marL="0" indent="0" algn="r">
              <a:buNone/>
            </a:pPr>
            <a:endParaRPr lang="pl-PL" dirty="0"/>
          </a:p>
          <a:p>
            <a:pPr marL="0" indent="0" algn="r">
              <a:buNone/>
            </a:pPr>
            <a:r>
              <a:rPr lang="pl-PL" dirty="0"/>
              <a:t>Opracowała i wykonała: Katarzyna </a:t>
            </a:r>
            <a:r>
              <a:rPr lang="pl-PL" dirty="0" err="1"/>
              <a:t>Dołbniak</a:t>
            </a:r>
            <a:endParaRPr lang="pl-PL" dirty="0"/>
          </a:p>
        </p:txBody>
      </p:sp>
      <p:pic>
        <p:nvPicPr>
          <p:cNvPr id="4098" name="Picture 2" descr="C:\Users\kasia\Desktop\PROMOCJA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6394" y="1539908"/>
            <a:ext cx="2253915" cy="375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925315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36B79D2-F4BA-4899-BA25-8304487809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C1375D69-051B-4FE1-9777-FDED164618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C716C45A-0274-4DA9-B3A0-39DE61A77F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A6D77DB-ED95-44CD-8AA2-724A307DF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" y="531278"/>
            <a:ext cx="3211517" cy="5292579"/>
          </a:xfrm>
        </p:spPr>
        <p:txBody>
          <a:bodyPr>
            <a:normAutofit/>
          </a:bodyPr>
          <a:lstStyle/>
          <a:p>
            <a:r>
              <a:rPr lang="pl-PL">
                <a:solidFill>
                  <a:srgbClr val="FFFFFF"/>
                </a:solidFill>
              </a:rPr>
              <a:t>Kompetencje społeczne i praca w zespole</a:t>
            </a:r>
          </a:p>
        </p:txBody>
      </p:sp>
      <p:sp useBgFill="1">
        <p:nvSpPr>
          <p:cNvPr id="34" name="Freeform: Shape 33">
            <a:extLst>
              <a:ext uri="{FF2B5EF4-FFF2-40B4-BE49-F238E27FC236}">
                <a16:creationId xmlns:a16="http://schemas.microsoft.com/office/drawing/2014/main" xmlns="" id="{26C43BA1-F91D-413B-9D47-D0B3B1788F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4422108" y="0"/>
            <a:ext cx="7769892" cy="6858000"/>
          </a:xfrm>
          <a:custGeom>
            <a:avLst/>
            <a:gdLst>
              <a:gd name="connsiteX0" fmla="*/ 1779516 w 7769892"/>
              <a:gd name="connsiteY0" fmla="*/ 0 h 6837536"/>
              <a:gd name="connsiteX1" fmla="*/ 6454848 w 7769892"/>
              <a:gd name="connsiteY1" fmla="*/ 0 h 6837536"/>
              <a:gd name="connsiteX2" fmla="*/ 6511730 w 7769892"/>
              <a:gd name="connsiteY2" fmla="*/ 37905 h 6837536"/>
              <a:gd name="connsiteX3" fmla="*/ 7769892 w 7769892"/>
              <a:gd name="connsiteY3" fmla="*/ 1486041 h 6837536"/>
              <a:gd name="connsiteX4" fmla="*/ 7769892 w 7769892"/>
              <a:gd name="connsiteY4" fmla="*/ 5281056 h 6837536"/>
              <a:gd name="connsiteX5" fmla="*/ 6353475 w 7769892"/>
              <a:gd name="connsiteY5" fmla="*/ 6837536 h 6837536"/>
              <a:gd name="connsiteX6" fmla="*/ 1882727 w 7769892"/>
              <a:gd name="connsiteY6" fmla="*/ 6837536 h 6837536"/>
              <a:gd name="connsiteX7" fmla="*/ 0 w 7769892"/>
              <a:gd name="connsiteY7" fmla="*/ 3386463 h 6837536"/>
              <a:gd name="connsiteX8" fmla="*/ 1655292 w 7769892"/>
              <a:gd name="connsiteY8" fmla="*/ 88307 h 683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69892" h="6837536">
                <a:moveTo>
                  <a:pt x="1779516" y="0"/>
                </a:moveTo>
                <a:lnTo>
                  <a:pt x="6454848" y="0"/>
                </a:lnTo>
                <a:lnTo>
                  <a:pt x="6511730" y="37905"/>
                </a:lnTo>
                <a:cubicBezTo>
                  <a:pt x="7036410" y="413592"/>
                  <a:pt x="7468976" y="909648"/>
                  <a:pt x="7769892" y="1486041"/>
                </a:cubicBezTo>
                <a:cubicBezTo>
                  <a:pt x="7769892" y="1486041"/>
                  <a:pt x="7769892" y="1486041"/>
                  <a:pt x="7769892" y="5281056"/>
                </a:cubicBezTo>
                <a:cubicBezTo>
                  <a:pt x="7437646" y="5916473"/>
                  <a:pt x="6953850" y="6452788"/>
                  <a:pt x="6353475" y="6837536"/>
                </a:cubicBezTo>
                <a:cubicBezTo>
                  <a:pt x="6353475" y="6837536"/>
                  <a:pt x="6353475" y="6837536"/>
                  <a:pt x="1882727" y="6837536"/>
                </a:cubicBezTo>
                <a:cubicBezTo>
                  <a:pt x="751925" y="6103017"/>
                  <a:pt x="0" y="4832183"/>
                  <a:pt x="0" y="3386463"/>
                </a:cubicBezTo>
                <a:cubicBezTo>
                  <a:pt x="0" y="2036566"/>
                  <a:pt x="651406" y="838748"/>
                  <a:pt x="1655292" y="88307"/>
                </a:cubicBezTo>
                <a:close/>
              </a:path>
            </a:pathLst>
          </a:custGeom>
          <a:ln w="50800" cap="sq" cmpd="dbl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rtlCol="0" anchor="t">
            <a:no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xmlns="" id="{AC9B10D9-92C4-4B26-A798-CBE69D5C6B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268646256"/>
              </p:ext>
            </p:extLst>
          </p:nvPr>
        </p:nvGraphicFramePr>
        <p:xfrm>
          <a:off x="5617029" y="793820"/>
          <a:ext cx="5741534" cy="5170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799449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xmlns="" id="{7DE2AFF0-0440-4F06-B1DF-78376F2D68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1">
            <a:extLst>
              <a:ext uri="{FF2B5EF4-FFF2-40B4-BE49-F238E27FC236}">
                <a16:creationId xmlns:a16="http://schemas.microsoft.com/office/drawing/2014/main" xmlns="" id="{1AB6B45E-632E-4C37-A285-6FAD80F713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-2"/>
            <a:ext cx="4125976" cy="6858002"/>
          </a:xfrm>
          <a:custGeom>
            <a:avLst/>
            <a:gdLst>
              <a:gd name="connsiteX0" fmla="*/ 4125976 w 4125976"/>
              <a:gd name="connsiteY0" fmla="*/ 0 h 6858002"/>
              <a:gd name="connsiteX1" fmla="*/ 1300393 w 4125976"/>
              <a:gd name="connsiteY1" fmla="*/ 0 h 6858002"/>
              <a:gd name="connsiteX2" fmla="*/ 1300393 w 4125976"/>
              <a:gd name="connsiteY2" fmla="*/ 2 h 6858002"/>
              <a:gd name="connsiteX3" fmla="*/ 1155520 w 4125976"/>
              <a:gd name="connsiteY3" fmla="*/ 2 h 6858002"/>
              <a:gd name="connsiteX4" fmla="*/ 1074856 w 4125976"/>
              <a:gd name="connsiteY4" fmla="*/ 88573 h 6858002"/>
              <a:gd name="connsiteX5" fmla="*/ 0 w 4125976"/>
              <a:gd name="connsiteY5" fmla="*/ 3396600 h 6858002"/>
              <a:gd name="connsiteX6" fmla="*/ 1222540 w 4125976"/>
              <a:gd name="connsiteY6" fmla="*/ 6858002 h 6858002"/>
              <a:gd name="connsiteX7" fmla="*/ 4125598 w 4125976"/>
              <a:gd name="connsiteY7" fmla="*/ 6858002 h 6858002"/>
              <a:gd name="connsiteX8" fmla="*/ 4125976 w 4125976"/>
              <a:gd name="connsiteY8" fmla="*/ 685760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25976" h="6858002">
                <a:moveTo>
                  <a:pt x="4125976" y="0"/>
                </a:moveTo>
                <a:lnTo>
                  <a:pt x="1300393" y="0"/>
                </a:lnTo>
                <a:lnTo>
                  <a:pt x="1300393" y="2"/>
                </a:lnTo>
                <a:lnTo>
                  <a:pt x="1155520" y="2"/>
                </a:lnTo>
                <a:lnTo>
                  <a:pt x="1074856" y="88573"/>
                </a:lnTo>
                <a:cubicBezTo>
                  <a:pt x="422987" y="841260"/>
                  <a:pt x="0" y="2042663"/>
                  <a:pt x="0" y="3396600"/>
                </a:cubicBezTo>
                <a:cubicBezTo>
                  <a:pt x="0" y="4846647"/>
                  <a:pt x="488259" y="6121285"/>
                  <a:pt x="1222540" y="6858002"/>
                </a:cubicBezTo>
                <a:cubicBezTo>
                  <a:pt x="4125598" y="6858002"/>
                  <a:pt x="4125598" y="6858002"/>
                  <a:pt x="4125598" y="6858002"/>
                </a:cubicBezTo>
                <a:lnTo>
                  <a:pt x="4125976" y="6857600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2427E58-08AD-4951-87B1-80B147503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43466"/>
            <a:ext cx="2590799" cy="4995333"/>
          </a:xfrm>
        </p:spPr>
        <p:txBody>
          <a:bodyPr>
            <a:normAutofit/>
          </a:bodyPr>
          <a:lstStyle/>
          <a:p>
            <a:r>
              <a:rPr lang="pl-PL">
                <a:solidFill>
                  <a:srgbClr val="FFFFFF"/>
                </a:solidFill>
              </a:rPr>
              <a:t>Język angielski zawodowy</a:t>
            </a:r>
          </a:p>
        </p:txBody>
      </p:sp>
      <p:graphicFrame>
        <p:nvGraphicFramePr>
          <p:cNvPr id="20" name="Symbol zastępczy zawartości 2">
            <a:extLst>
              <a:ext uri="{FF2B5EF4-FFF2-40B4-BE49-F238E27FC236}">
                <a16:creationId xmlns:a16="http://schemas.microsoft.com/office/drawing/2014/main" xmlns="" id="{7176B8C8-E2CB-433E-BD6A-A4167872D9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609976805"/>
              </p:ext>
            </p:extLst>
          </p:nvPr>
        </p:nvGraphicFramePr>
        <p:xfrm>
          <a:off x="4811777" y="643466"/>
          <a:ext cx="6694422" cy="5376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872440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36B79D2-F4BA-4899-BA25-8304487809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1375D69-051B-4FE1-9777-FDED164618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716C45A-0274-4DA9-B3A0-39DE61A77F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0EFF995-3CA0-4B9D-B60B-E9E890142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38" y="338204"/>
            <a:ext cx="4296427" cy="5937336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rgbClr val="FFFFFF"/>
                </a:solidFill>
              </a:rPr>
              <a:t>Podstawy szerokopasmowej komunikacji elektronicznej</a:t>
            </a: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xmlns="" id="{26C43BA1-F91D-413B-9D47-D0B3B1788F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4422108" y="0"/>
            <a:ext cx="7769892" cy="6858000"/>
          </a:xfrm>
          <a:custGeom>
            <a:avLst/>
            <a:gdLst>
              <a:gd name="connsiteX0" fmla="*/ 1779516 w 7769892"/>
              <a:gd name="connsiteY0" fmla="*/ 0 h 6837536"/>
              <a:gd name="connsiteX1" fmla="*/ 6454848 w 7769892"/>
              <a:gd name="connsiteY1" fmla="*/ 0 h 6837536"/>
              <a:gd name="connsiteX2" fmla="*/ 6511730 w 7769892"/>
              <a:gd name="connsiteY2" fmla="*/ 37905 h 6837536"/>
              <a:gd name="connsiteX3" fmla="*/ 7769892 w 7769892"/>
              <a:gd name="connsiteY3" fmla="*/ 1486041 h 6837536"/>
              <a:gd name="connsiteX4" fmla="*/ 7769892 w 7769892"/>
              <a:gd name="connsiteY4" fmla="*/ 5281056 h 6837536"/>
              <a:gd name="connsiteX5" fmla="*/ 6353475 w 7769892"/>
              <a:gd name="connsiteY5" fmla="*/ 6837536 h 6837536"/>
              <a:gd name="connsiteX6" fmla="*/ 1882727 w 7769892"/>
              <a:gd name="connsiteY6" fmla="*/ 6837536 h 6837536"/>
              <a:gd name="connsiteX7" fmla="*/ 0 w 7769892"/>
              <a:gd name="connsiteY7" fmla="*/ 3386463 h 6837536"/>
              <a:gd name="connsiteX8" fmla="*/ 1655292 w 7769892"/>
              <a:gd name="connsiteY8" fmla="*/ 88307 h 683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69892" h="6837536">
                <a:moveTo>
                  <a:pt x="1779516" y="0"/>
                </a:moveTo>
                <a:lnTo>
                  <a:pt x="6454848" y="0"/>
                </a:lnTo>
                <a:lnTo>
                  <a:pt x="6511730" y="37905"/>
                </a:lnTo>
                <a:cubicBezTo>
                  <a:pt x="7036410" y="413592"/>
                  <a:pt x="7468976" y="909648"/>
                  <a:pt x="7769892" y="1486041"/>
                </a:cubicBezTo>
                <a:cubicBezTo>
                  <a:pt x="7769892" y="1486041"/>
                  <a:pt x="7769892" y="1486041"/>
                  <a:pt x="7769892" y="5281056"/>
                </a:cubicBezTo>
                <a:cubicBezTo>
                  <a:pt x="7437646" y="5916473"/>
                  <a:pt x="6953850" y="6452788"/>
                  <a:pt x="6353475" y="6837536"/>
                </a:cubicBezTo>
                <a:cubicBezTo>
                  <a:pt x="6353475" y="6837536"/>
                  <a:pt x="6353475" y="6837536"/>
                  <a:pt x="1882727" y="6837536"/>
                </a:cubicBezTo>
                <a:cubicBezTo>
                  <a:pt x="751925" y="6103017"/>
                  <a:pt x="0" y="4832183"/>
                  <a:pt x="0" y="3386463"/>
                </a:cubicBezTo>
                <a:cubicBezTo>
                  <a:pt x="0" y="2036566"/>
                  <a:pt x="651406" y="838748"/>
                  <a:pt x="1655292" y="88307"/>
                </a:cubicBezTo>
                <a:close/>
              </a:path>
            </a:pathLst>
          </a:custGeom>
          <a:ln w="50800" cap="sq" cmpd="dbl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rtlCol="0" anchor="t">
            <a:no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 dirty="0"/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xmlns="" id="{74C722D9-BCD2-4C92-9AFB-61FF36E279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90984633"/>
              </p:ext>
            </p:extLst>
          </p:nvPr>
        </p:nvGraphicFramePr>
        <p:xfrm>
          <a:off x="5617029" y="793820"/>
          <a:ext cx="5741534" cy="5170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2191931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xmlns="" id="{336B79D2-F4BA-4899-BA25-8304487809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xmlns="" id="{C1375D69-051B-4FE1-9777-FDED164618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3">
            <a:extLst>
              <a:ext uri="{FF2B5EF4-FFF2-40B4-BE49-F238E27FC236}">
                <a16:creationId xmlns:a16="http://schemas.microsoft.com/office/drawing/2014/main" xmlns="" id="{C716C45A-0274-4DA9-B3A0-39DE61A77F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C514884-4DFD-4A39-B264-7B799BF92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95" y="531278"/>
            <a:ext cx="3691979" cy="5292579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rgbClr val="FFFFFF"/>
                </a:solidFill>
              </a:rPr>
              <a:t>elektronika i elektrotechnika</a:t>
            </a:r>
          </a:p>
        </p:txBody>
      </p:sp>
      <p:sp useBgFill="1">
        <p:nvSpPr>
          <p:cNvPr id="21" name="Freeform: Shape 15">
            <a:extLst>
              <a:ext uri="{FF2B5EF4-FFF2-40B4-BE49-F238E27FC236}">
                <a16:creationId xmlns:a16="http://schemas.microsoft.com/office/drawing/2014/main" xmlns="" id="{26C43BA1-F91D-413B-9D47-D0B3B1788F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4422108" y="0"/>
            <a:ext cx="7769892" cy="6858000"/>
          </a:xfrm>
          <a:custGeom>
            <a:avLst/>
            <a:gdLst>
              <a:gd name="connsiteX0" fmla="*/ 1779516 w 7769892"/>
              <a:gd name="connsiteY0" fmla="*/ 0 h 6837536"/>
              <a:gd name="connsiteX1" fmla="*/ 6454848 w 7769892"/>
              <a:gd name="connsiteY1" fmla="*/ 0 h 6837536"/>
              <a:gd name="connsiteX2" fmla="*/ 6511730 w 7769892"/>
              <a:gd name="connsiteY2" fmla="*/ 37905 h 6837536"/>
              <a:gd name="connsiteX3" fmla="*/ 7769892 w 7769892"/>
              <a:gd name="connsiteY3" fmla="*/ 1486041 h 6837536"/>
              <a:gd name="connsiteX4" fmla="*/ 7769892 w 7769892"/>
              <a:gd name="connsiteY4" fmla="*/ 5281056 h 6837536"/>
              <a:gd name="connsiteX5" fmla="*/ 6353475 w 7769892"/>
              <a:gd name="connsiteY5" fmla="*/ 6837536 h 6837536"/>
              <a:gd name="connsiteX6" fmla="*/ 1882727 w 7769892"/>
              <a:gd name="connsiteY6" fmla="*/ 6837536 h 6837536"/>
              <a:gd name="connsiteX7" fmla="*/ 0 w 7769892"/>
              <a:gd name="connsiteY7" fmla="*/ 3386463 h 6837536"/>
              <a:gd name="connsiteX8" fmla="*/ 1655292 w 7769892"/>
              <a:gd name="connsiteY8" fmla="*/ 88307 h 683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69892" h="6837536">
                <a:moveTo>
                  <a:pt x="1779516" y="0"/>
                </a:moveTo>
                <a:lnTo>
                  <a:pt x="6454848" y="0"/>
                </a:lnTo>
                <a:lnTo>
                  <a:pt x="6511730" y="37905"/>
                </a:lnTo>
                <a:cubicBezTo>
                  <a:pt x="7036410" y="413592"/>
                  <a:pt x="7468976" y="909648"/>
                  <a:pt x="7769892" y="1486041"/>
                </a:cubicBezTo>
                <a:cubicBezTo>
                  <a:pt x="7769892" y="1486041"/>
                  <a:pt x="7769892" y="1486041"/>
                  <a:pt x="7769892" y="5281056"/>
                </a:cubicBezTo>
                <a:cubicBezTo>
                  <a:pt x="7437646" y="5916473"/>
                  <a:pt x="6953850" y="6452788"/>
                  <a:pt x="6353475" y="6837536"/>
                </a:cubicBezTo>
                <a:cubicBezTo>
                  <a:pt x="6353475" y="6837536"/>
                  <a:pt x="6353475" y="6837536"/>
                  <a:pt x="1882727" y="6837536"/>
                </a:cubicBezTo>
                <a:cubicBezTo>
                  <a:pt x="751925" y="6103017"/>
                  <a:pt x="0" y="4832183"/>
                  <a:pt x="0" y="3386463"/>
                </a:cubicBezTo>
                <a:cubicBezTo>
                  <a:pt x="0" y="2036566"/>
                  <a:pt x="651406" y="838748"/>
                  <a:pt x="1655292" y="88307"/>
                </a:cubicBezTo>
                <a:close/>
              </a:path>
            </a:pathLst>
          </a:custGeom>
          <a:ln w="50800" cap="sq" cmpd="dbl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rtlCol="0" anchor="t">
            <a:no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 dirty="0"/>
          </a:p>
        </p:txBody>
      </p:sp>
      <p:graphicFrame>
        <p:nvGraphicFramePr>
          <p:cNvPr id="22" name="Symbol zastępczy zawartości 2">
            <a:extLst>
              <a:ext uri="{FF2B5EF4-FFF2-40B4-BE49-F238E27FC236}">
                <a16:creationId xmlns:a16="http://schemas.microsoft.com/office/drawing/2014/main" xmlns="" id="{3947CF87-99E0-4C24-B518-8E2A1D2DE4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295482772"/>
              </p:ext>
            </p:extLst>
          </p:nvPr>
        </p:nvGraphicFramePr>
        <p:xfrm>
          <a:off x="5617029" y="793820"/>
          <a:ext cx="5741534" cy="5170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959263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xmlns="" id="{336B79D2-F4BA-4899-BA25-8304487809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xmlns="" id="{C1375D69-051B-4FE1-9777-FDED164618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3">
            <a:extLst>
              <a:ext uri="{FF2B5EF4-FFF2-40B4-BE49-F238E27FC236}">
                <a16:creationId xmlns:a16="http://schemas.microsoft.com/office/drawing/2014/main" xmlns="" id="{C716C45A-0274-4DA9-B3A0-39DE61A77F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5F0BF31-71BA-4DC1-B342-A89CC5FC2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" y="531278"/>
            <a:ext cx="3211517" cy="5292579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rgbClr val="FFFFFF"/>
                </a:solidFill>
              </a:rPr>
              <a:t>Przyrządy i metody pomiarowe</a:t>
            </a:r>
          </a:p>
        </p:txBody>
      </p:sp>
      <p:sp useBgFill="1">
        <p:nvSpPr>
          <p:cNvPr id="21" name="Freeform: Shape 15">
            <a:extLst>
              <a:ext uri="{FF2B5EF4-FFF2-40B4-BE49-F238E27FC236}">
                <a16:creationId xmlns:a16="http://schemas.microsoft.com/office/drawing/2014/main" xmlns="" id="{26C43BA1-F91D-413B-9D47-D0B3B1788F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4422108" y="0"/>
            <a:ext cx="7769892" cy="6858000"/>
          </a:xfrm>
          <a:custGeom>
            <a:avLst/>
            <a:gdLst>
              <a:gd name="connsiteX0" fmla="*/ 1779516 w 7769892"/>
              <a:gd name="connsiteY0" fmla="*/ 0 h 6837536"/>
              <a:gd name="connsiteX1" fmla="*/ 6454848 w 7769892"/>
              <a:gd name="connsiteY1" fmla="*/ 0 h 6837536"/>
              <a:gd name="connsiteX2" fmla="*/ 6511730 w 7769892"/>
              <a:gd name="connsiteY2" fmla="*/ 37905 h 6837536"/>
              <a:gd name="connsiteX3" fmla="*/ 7769892 w 7769892"/>
              <a:gd name="connsiteY3" fmla="*/ 1486041 h 6837536"/>
              <a:gd name="connsiteX4" fmla="*/ 7769892 w 7769892"/>
              <a:gd name="connsiteY4" fmla="*/ 5281056 h 6837536"/>
              <a:gd name="connsiteX5" fmla="*/ 6353475 w 7769892"/>
              <a:gd name="connsiteY5" fmla="*/ 6837536 h 6837536"/>
              <a:gd name="connsiteX6" fmla="*/ 1882727 w 7769892"/>
              <a:gd name="connsiteY6" fmla="*/ 6837536 h 6837536"/>
              <a:gd name="connsiteX7" fmla="*/ 0 w 7769892"/>
              <a:gd name="connsiteY7" fmla="*/ 3386463 h 6837536"/>
              <a:gd name="connsiteX8" fmla="*/ 1655292 w 7769892"/>
              <a:gd name="connsiteY8" fmla="*/ 88307 h 683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69892" h="6837536">
                <a:moveTo>
                  <a:pt x="1779516" y="0"/>
                </a:moveTo>
                <a:lnTo>
                  <a:pt x="6454848" y="0"/>
                </a:lnTo>
                <a:lnTo>
                  <a:pt x="6511730" y="37905"/>
                </a:lnTo>
                <a:cubicBezTo>
                  <a:pt x="7036410" y="413592"/>
                  <a:pt x="7468976" y="909648"/>
                  <a:pt x="7769892" y="1486041"/>
                </a:cubicBezTo>
                <a:cubicBezTo>
                  <a:pt x="7769892" y="1486041"/>
                  <a:pt x="7769892" y="1486041"/>
                  <a:pt x="7769892" y="5281056"/>
                </a:cubicBezTo>
                <a:cubicBezTo>
                  <a:pt x="7437646" y="5916473"/>
                  <a:pt x="6953850" y="6452788"/>
                  <a:pt x="6353475" y="6837536"/>
                </a:cubicBezTo>
                <a:cubicBezTo>
                  <a:pt x="6353475" y="6837536"/>
                  <a:pt x="6353475" y="6837536"/>
                  <a:pt x="1882727" y="6837536"/>
                </a:cubicBezTo>
                <a:cubicBezTo>
                  <a:pt x="751925" y="6103017"/>
                  <a:pt x="0" y="4832183"/>
                  <a:pt x="0" y="3386463"/>
                </a:cubicBezTo>
                <a:cubicBezTo>
                  <a:pt x="0" y="2036566"/>
                  <a:pt x="651406" y="838748"/>
                  <a:pt x="1655292" y="88307"/>
                </a:cubicBezTo>
                <a:close/>
              </a:path>
            </a:pathLst>
          </a:custGeom>
          <a:ln w="50800" cap="sq" cmpd="dbl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rtlCol="0" anchor="t">
            <a:no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graphicFrame>
        <p:nvGraphicFramePr>
          <p:cNvPr id="22" name="Symbol zastępczy zawartości 2">
            <a:extLst>
              <a:ext uri="{FF2B5EF4-FFF2-40B4-BE49-F238E27FC236}">
                <a16:creationId xmlns:a16="http://schemas.microsoft.com/office/drawing/2014/main" xmlns="" id="{3B8E0706-014A-4863-B6C6-159CDB058E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46668976"/>
              </p:ext>
            </p:extLst>
          </p:nvPr>
        </p:nvGraphicFramePr>
        <p:xfrm>
          <a:off x="5617029" y="793820"/>
          <a:ext cx="5741534" cy="5170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2638168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336B79D2-F4BA-4899-BA25-8304487809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C1375D69-051B-4FE1-9777-FDED164618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C716C45A-0274-4DA9-B3A0-39DE61A77F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BCA377B-6FBF-4B88-B755-61067684D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943" y="531278"/>
            <a:ext cx="4008328" cy="5292579"/>
          </a:xfrm>
        </p:spPr>
        <p:txBody>
          <a:bodyPr>
            <a:normAutofit/>
          </a:bodyPr>
          <a:lstStyle/>
          <a:p>
            <a:pPr algn="ctr"/>
            <a:r>
              <a:rPr lang="pl-PL" sz="2800" dirty="0">
                <a:solidFill>
                  <a:srgbClr val="FFFFFF"/>
                </a:solidFill>
              </a:rPr>
              <a:t>Urządzenia  i instalacje </a:t>
            </a:r>
            <a:r>
              <a:rPr lang="pl-PL" sz="2800" dirty="0" err="1">
                <a:solidFill>
                  <a:srgbClr val="FFFFFF"/>
                </a:solidFill>
              </a:rPr>
              <a:t>wewnątrzbudynkowe</a:t>
            </a:r>
            <a:endParaRPr lang="pl-PL" sz="2800" dirty="0">
              <a:solidFill>
                <a:srgbClr val="FFFFFF"/>
              </a:solidFill>
            </a:endParaRPr>
          </a:p>
        </p:txBody>
      </p:sp>
      <p:sp useBgFill="1">
        <p:nvSpPr>
          <p:cNvPr id="38" name="Freeform: Shape 37">
            <a:extLst>
              <a:ext uri="{FF2B5EF4-FFF2-40B4-BE49-F238E27FC236}">
                <a16:creationId xmlns:a16="http://schemas.microsoft.com/office/drawing/2014/main" xmlns="" id="{26C43BA1-F91D-413B-9D47-D0B3B1788F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4422108" y="0"/>
            <a:ext cx="7769892" cy="6858000"/>
          </a:xfrm>
          <a:custGeom>
            <a:avLst/>
            <a:gdLst>
              <a:gd name="connsiteX0" fmla="*/ 1779516 w 7769892"/>
              <a:gd name="connsiteY0" fmla="*/ 0 h 6837536"/>
              <a:gd name="connsiteX1" fmla="*/ 6454848 w 7769892"/>
              <a:gd name="connsiteY1" fmla="*/ 0 h 6837536"/>
              <a:gd name="connsiteX2" fmla="*/ 6511730 w 7769892"/>
              <a:gd name="connsiteY2" fmla="*/ 37905 h 6837536"/>
              <a:gd name="connsiteX3" fmla="*/ 7769892 w 7769892"/>
              <a:gd name="connsiteY3" fmla="*/ 1486041 h 6837536"/>
              <a:gd name="connsiteX4" fmla="*/ 7769892 w 7769892"/>
              <a:gd name="connsiteY4" fmla="*/ 5281056 h 6837536"/>
              <a:gd name="connsiteX5" fmla="*/ 6353475 w 7769892"/>
              <a:gd name="connsiteY5" fmla="*/ 6837536 h 6837536"/>
              <a:gd name="connsiteX6" fmla="*/ 1882727 w 7769892"/>
              <a:gd name="connsiteY6" fmla="*/ 6837536 h 6837536"/>
              <a:gd name="connsiteX7" fmla="*/ 0 w 7769892"/>
              <a:gd name="connsiteY7" fmla="*/ 3386463 h 6837536"/>
              <a:gd name="connsiteX8" fmla="*/ 1655292 w 7769892"/>
              <a:gd name="connsiteY8" fmla="*/ 88307 h 683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69892" h="6837536">
                <a:moveTo>
                  <a:pt x="1779516" y="0"/>
                </a:moveTo>
                <a:lnTo>
                  <a:pt x="6454848" y="0"/>
                </a:lnTo>
                <a:lnTo>
                  <a:pt x="6511730" y="37905"/>
                </a:lnTo>
                <a:cubicBezTo>
                  <a:pt x="7036410" y="413592"/>
                  <a:pt x="7468976" y="909648"/>
                  <a:pt x="7769892" y="1486041"/>
                </a:cubicBezTo>
                <a:cubicBezTo>
                  <a:pt x="7769892" y="1486041"/>
                  <a:pt x="7769892" y="1486041"/>
                  <a:pt x="7769892" y="5281056"/>
                </a:cubicBezTo>
                <a:cubicBezTo>
                  <a:pt x="7437646" y="5916473"/>
                  <a:pt x="6953850" y="6452788"/>
                  <a:pt x="6353475" y="6837536"/>
                </a:cubicBezTo>
                <a:cubicBezTo>
                  <a:pt x="6353475" y="6837536"/>
                  <a:pt x="6353475" y="6837536"/>
                  <a:pt x="1882727" y="6837536"/>
                </a:cubicBezTo>
                <a:cubicBezTo>
                  <a:pt x="751925" y="6103017"/>
                  <a:pt x="0" y="4832183"/>
                  <a:pt x="0" y="3386463"/>
                </a:cubicBezTo>
                <a:cubicBezTo>
                  <a:pt x="0" y="2036566"/>
                  <a:pt x="651406" y="838748"/>
                  <a:pt x="1655292" y="88307"/>
                </a:cubicBezTo>
                <a:close/>
              </a:path>
            </a:pathLst>
          </a:custGeom>
          <a:ln w="50800" cap="sq" cmpd="dbl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rtlCol="0" anchor="t">
            <a:no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graphicFrame>
        <p:nvGraphicFramePr>
          <p:cNvPr id="6" name="Symbol zastępczy zawartości 2">
            <a:extLst>
              <a:ext uri="{FF2B5EF4-FFF2-40B4-BE49-F238E27FC236}">
                <a16:creationId xmlns:a16="http://schemas.microsoft.com/office/drawing/2014/main" xmlns="" id="{AF8ADA40-6C09-4D0D-A26B-EC0D189C00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08611102"/>
              </p:ext>
            </p:extLst>
          </p:nvPr>
        </p:nvGraphicFramePr>
        <p:xfrm>
          <a:off x="5285678" y="531278"/>
          <a:ext cx="6467707" cy="59364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 24,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288878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klepienie niebieskie">
  <a:themeElements>
    <a:clrScheme name="Sklepienie niebieskie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Sklepienie niebieski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klepienie niebieski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elestial" id="{C4BB2A3D-0E93-4C5F-B0D2-9D3FCE089CC5}" vid="{E44E6A2F-09CD-4BE0-B42D-107FF03CEED6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894</Words>
  <Application>Microsoft Office PowerPoint</Application>
  <PresentationFormat>Niestandardowy</PresentationFormat>
  <Paragraphs>161</Paragraphs>
  <Slides>36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36</vt:i4>
      </vt:variant>
    </vt:vector>
  </HeadingPairs>
  <TitlesOfParts>
    <vt:vector size="37" baseType="lpstr">
      <vt:lpstr>Sklepienie niebieskie</vt:lpstr>
      <vt:lpstr> </vt:lpstr>
      <vt:lpstr>Slajd 2</vt:lpstr>
      <vt:lpstr>Przedmioty teoretyczne</vt:lpstr>
      <vt:lpstr>Kompetencje społeczne i praca w zespole</vt:lpstr>
      <vt:lpstr>Język angielski zawodowy</vt:lpstr>
      <vt:lpstr>Podstawy szerokopasmowej komunikacji elektronicznej</vt:lpstr>
      <vt:lpstr>elektronika i elektrotechnika</vt:lpstr>
      <vt:lpstr>Przyrządy i metody pomiarowe</vt:lpstr>
      <vt:lpstr>Urządzenia  i instalacje wewnątrzbudynkowe</vt:lpstr>
      <vt:lpstr>Urządzenia  i instalacje pozabudynkowe</vt:lpstr>
      <vt:lpstr>Przedmioty praktyczne</vt:lpstr>
      <vt:lpstr>Rysunek techniczny</vt:lpstr>
      <vt:lpstr>Rysunek techniczny</vt:lpstr>
      <vt:lpstr>Pomiary elektryczne  i elektroniczne</vt:lpstr>
      <vt:lpstr>Slajd 15</vt:lpstr>
      <vt:lpstr>Slajd 16</vt:lpstr>
      <vt:lpstr>Montaż i instalacja instalacji wewnatrzbudynkowych</vt:lpstr>
      <vt:lpstr>Slajd 18</vt:lpstr>
      <vt:lpstr>Slajd 19</vt:lpstr>
      <vt:lpstr>Pomiary sieci urządzeń wewnątrzbudynkowych</vt:lpstr>
      <vt:lpstr>Slajd 21</vt:lpstr>
      <vt:lpstr>Slajd 22</vt:lpstr>
      <vt:lpstr>Slajd 23</vt:lpstr>
      <vt:lpstr>Slajd 24</vt:lpstr>
      <vt:lpstr>Montaż i eksploatacja  instalacji pozabudynkowych</vt:lpstr>
      <vt:lpstr>Slajd 26</vt:lpstr>
      <vt:lpstr>Slajd 27</vt:lpstr>
      <vt:lpstr>Slajd 28</vt:lpstr>
      <vt:lpstr>Pomiary sieci  i urządzeń pozabudynkowych</vt:lpstr>
      <vt:lpstr>Slajd 30</vt:lpstr>
      <vt:lpstr>Slajd 31</vt:lpstr>
      <vt:lpstr>Egzaminy zawodowe </vt:lpstr>
      <vt:lpstr>Czeka na ciebie praca w:</vt:lpstr>
      <vt:lpstr>aktualne oferty pracy z dziedziny telekomunikacji, informatyki, teleinformatyki oraz komunikacji szerokopasmowej. </vt:lpstr>
      <vt:lpstr>Współpracujemy z:</vt:lpstr>
      <vt:lpstr>Slajd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Kasia</dc:creator>
  <cp:lastModifiedBy>KDolbniak</cp:lastModifiedBy>
  <cp:revision>5</cp:revision>
  <dcterms:created xsi:type="dcterms:W3CDTF">2020-02-23T10:43:08Z</dcterms:created>
  <dcterms:modified xsi:type="dcterms:W3CDTF">2020-10-05T13:51:22Z</dcterms:modified>
</cp:coreProperties>
</file>