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915E8C1-0B25-493B-8E8C-50E2577FF7D7}" type="datetimeFigureOut">
              <a:rPr lang="sk-SK" smtClean="0"/>
              <a:pPr/>
              <a:t>6. 1. 2014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CD9303D-5683-47F6-8513-13910DD356B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908" y="2276872"/>
            <a:ext cx="8458200" cy="1470025"/>
          </a:xfrm>
        </p:spPr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Staroveké Grécko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Grécko bájí a povestí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437112"/>
            <a:ext cx="4176464" cy="21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84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Obyvatelia Kréty</a:t>
            </a:r>
            <a:endParaRPr lang="sk-SK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Zaoberali sa obchodom, poľnohospodárstvom, pastierstvom a rybolovom.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ryby – dôležitá súčasť potravy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Živili sa aj olivami, mliečnymi výrobkami a ovocím.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797152"/>
            <a:ext cx="3672408" cy="16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5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Ďakujem za </a:t>
            </a:r>
            <a:r>
              <a:rPr lang="sk-SK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pozornosť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276872"/>
            <a:ext cx="4968552" cy="3917933"/>
          </a:xfrm>
        </p:spPr>
      </p:pic>
    </p:spTree>
    <p:extLst>
      <p:ext uri="{BB962C8B-B14F-4D97-AF65-F5344CB8AC3E}">
        <p14:creationId xmlns:p14="http://schemas.microsoft.com/office/powerpoint/2010/main" xmlns="" val="151214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Staroveké Grécko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obsah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pred. Kr. – na územie Grécka začali prenikať prvé kmene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709" y="3140968"/>
            <a:ext cx="8291725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56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sk-SK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Staroveké Grécko</a:t>
            </a:r>
            <a:endParaRPr lang="sk-SK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Zástupný symbol obsah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772816"/>
            <a:ext cx="5400600" cy="4821080"/>
          </a:xfrm>
        </p:spPr>
      </p:pic>
    </p:spTree>
    <p:extLst>
      <p:ext uri="{BB962C8B-B14F-4D97-AF65-F5344CB8AC3E}">
        <p14:creationId xmlns:p14="http://schemas.microsoft.com/office/powerpoint/2010/main" xmlns="" val="26658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Staroveké Grécko</a:t>
            </a:r>
            <a:endParaRPr lang="sk-SK" u="sng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140056"/>
            <a:ext cx="8229600" cy="4325112"/>
          </a:xfrm>
        </p:spPr>
        <p:txBody>
          <a:bodyPr/>
          <a:lstStyle/>
          <a:p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hornatá krajina</a:t>
            </a:r>
          </a:p>
          <a:p>
            <a:pPr marL="109728" indent="0">
              <a:buNone/>
            </a:pP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109728" indent="0" algn="ctr">
              <a:buNone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Najvyššia hora </a:t>
            </a:r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má takmer 3000m.</a:t>
            </a:r>
          </a:p>
          <a:p>
            <a:pPr marL="109728" indent="0">
              <a:buNone/>
            </a:pP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789040"/>
            <a:ext cx="3238116" cy="2676128"/>
          </a:xfrm>
          <a:prstGeom prst="rect">
            <a:avLst/>
          </a:prstGeom>
        </p:spPr>
      </p:pic>
      <p:sp>
        <p:nvSpPr>
          <p:cNvPr id="8" name="Šípka dolu 7"/>
          <p:cNvSpPr/>
          <p:nvPr/>
        </p:nvSpPr>
        <p:spPr>
          <a:xfrm rot="18749864">
            <a:off x="4954984" y="3193359"/>
            <a:ext cx="181255" cy="142062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lu 9"/>
          <p:cNvSpPr/>
          <p:nvPr/>
        </p:nvSpPr>
        <p:spPr>
          <a:xfrm>
            <a:off x="1259632" y="2708482"/>
            <a:ext cx="288032" cy="108012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467544" y="407707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Na strmých kopcoch sa nedarilo poľnohospodárskej výrobe. Obživu bolo potrebné hľadať na mori.</a:t>
            </a:r>
            <a:endParaRPr lang="sk-SK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37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Staroveké Grécko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lnSpc>
                <a:spcPct val="150000"/>
              </a:lnSpc>
              <a:buNone/>
            </a:pPr>
            <a:r>
              <a:rPr lang="sk-SK" dirty="0" smtClean="0"/>
              <a:t>	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Najstaršie dejiny Grécka poznáme len z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archeologických nálezov a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gréckej mytológie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Významnú úlohu pri formovaní Grécka zohrala:</a:t>
            </a:r>
          </a:p>
          <a:p>
            <a:pPr marL="624078" indent="-514350">
              <a:lnSpc>
                <a:spcPct val="150000"/>
              </a:lnSpc>
              <a:buAutoNum type="arabicParenR"/>
            </a:pPr>
            <a:r>
              <a:rPr lang="sk-SK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minojská</a:t>
            </a:r>
          </a:p>
          <a:p>
            <a:pPr marL="624078" indent="-514350">
              <a:lnSpc>
                <a:spcPct val="150000"/>
              </a:lnSpc>
              <a:buAutoNum type="arabicParenR"/>
            </a:pPr>
            <a:r>
              <a:rPr lang="sk-SK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mykénska</a:t>
            </a:r>
            <a:r>
              <a:rPr lang="sk-SK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k-SK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sk-SK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Šípka doprava 3"/>
          <p:cNvSpPr/>
          <p:nvPr/>
        </p:nvSpPr>
        <p:spPr>
          <a:xfrm>
            <a:off x="2780450" y="4583013"/>
            <a:ext cx="648072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BlokTextu 4"/>
          <p:cNvSpPr txBox="1"/>
          <p:nvPr/>
        </p:nvSpPr>
        <p:spPr>
          <a:xfrm>
            <a:off x="3707904" y="458301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civilizácia</a:t>
            </a:r>
            <a:endParaRPr lang="sk-SK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3014749"/>
            <a:ext cx="1467690" cy="355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79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5268" y="980728"/>
            <a:ext cx="8229600" cy="1066800"/>
          </a:xfrm>
        </p:spPr>
        <p:txBody>
          <a:bodyPr/>
          <a:lstStyle/>
          <a:p>
            <a:pPr algn="ctr"/>
            <a:r>
              <a:rPr lang="sk-SK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Minojská civilizácia</a:t>
            </a:r>
            <a:endParaRPr lang="sk-SK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836712"/>
            <a:ext cx="1754571" cy="1620316"/>
          </a:xfrm>
        </p:spPr>
      </p:pic>
      <p:sp>
        <p:nvSpPr>
          <p:cNvPr id="8" name="BlokTextu 7"/>
          <p:cNvSpPr txBox="1"/>
          <p:nvPr/>
        </p:nvSpPr>
        <p:spPr>
          <a:xfrm>
            <a:off x="467544" y="1988840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rozvinula sa na ostrove </a:t>
            </a:r>
            <a:r>
              <a:rPr lang="sk-SK" sz="3200" u="sng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Kréta</a:t>
            </a:r>
            <a:endParaRPr lang="sk-SK" sz="3200" u="sng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636912"/>
            <a:ext cx="4464496" cy="3985427"/>
          </a:xfrm>
          <a:prstGeom prst="rect">
            <a:avLst/>
          </a:prstGeom>
        </p:spPr>
      </p:pic>
      <p:sp>
        <p:nvSpPr>
          <p:cNvPr id="10" name="Šípka dolu 9"/>
          <p:cNvSpPr/>
          <p:nvPr/>
        </p:nvSpPr>
        <p:spPr>
          <a:xfrm rot="19846602">
            <a:off x="4273880" y="3716222"/>
            <a:ext cx="432048" cy="2337594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656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Minojská civilizácia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lnSpc>
                <a:spcPct val="150000"/>
              </a:lnSpc>
              <a:buNone/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Pôvod </a:t>
            </a:r>
            <a:r>
              <a:rPr lang="sk-SK" sz="2400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Minojčanov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zahalený tajomstvom.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držiavali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obchodné kontakty so všetkými civilizáciami starovekého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Orientu.</a:t>
            </a:r>
            <a:endParaRPr lang="sk-SK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ybudovali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mocné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loďstvo.</a:t>
            </a:r>
            <a:endParaRPr lang="sk-SK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861048"/>
            <a:ext cx="3345889" cy="252028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4306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pPr algn="ctr"/>
            <a:r>
              <a:rPr lang="sk-SK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Minojská civilizácia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hlavné mesto </a:t>
            </a:r>
            <a:r>
              <a:rPr lang="sk-SK" sz="24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Minojčanov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sk-SK" b="1" u="sng" dirty="0" err="1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Knóssos</a:t>
            </a:r>
            <a:endParaRPr lang="sk-SK" b="1" u="sng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sk-SK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esto ohromovalo návštevníkov – označovali ho za </a:t>
            </a:r>
            <a:r>
              <a:rPr lang="sk-SK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labyrint</a:t>
            </a:r>
            <a:endParaRPr lang="sk-SK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284984"/>
            <a:ext cx="4125922" cy="30243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BlokTextu 4"/>
          <p:cNvSpPr txBox="1"/>
          <p:nvPr/>
        </p:nvSpPr>
        <p:spPr>
          <a:xfrm>
            <a:off x="1133364" y="6278487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Minojský palác</a:t>
            </a:r>
            <a:endParaRPr lang="sk-SK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4860032" y="3501008"/>
            <a:ext cx="37444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sz="20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Minojčania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boli dobyvatelia. </a:t>
            </a:r>
            <a:r>
              <a:rPr lang="sk-SK" sz="2000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Ovládali a kontrolovali aj územie pevninského Grécka</a:t>
            </a:r>
            <a:r>
              <a:rPr lang="sk-SK" sz="2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kde sa rozvinula </a:t>
            </a:r>
            <a:r>
              <a:rPr lang="sk-SK" sz="2000" u="sng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mykénska</a:t>
            </a:r>
            <a:r>
              <a:rPr lang="sk-SK" sz="2000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civilizácia</a:t>
            </a:r>
            <a:r>
              <a:rPr lang="sk-SK" sz="20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sk-SK" sz="2000" dirty="0">
              <a:solidFill>
                <a:schemeClr val="tx2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738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Náboženstvo</a:t>
            </a:r>
            <a:endParaRPr lang="sk-SK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yznávali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 </a:t>
            </a:r>
            <a:r>
              <a:rPr lang="sk-SK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Veľkej </a:t>
            </a:r>
            <a:r>
              <a:rPr lang="sk-SK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matky.</a:t>
            </a:r>
          </a:p>
          <a:p>
            <a:pPr>
              <a:lnSpc>
                <a:spcPct val="150000"/>
              </a:lnSpc>
            </a:pPr>
            <a:r>
              <a:rPr lang="sk-SK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sk-SK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symbolmi boli </a:t>
            </a:r>
            <a:r>
              <a:rPr lang="sk-SK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býk a dvojsečná sekera</a:t>
            </a:r>
            <a:r>
              <a:rPr lang="sk-SK" sz="24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sz="2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861048"/>
            <a:ext cx="1572097" cy="259228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8372" y="3789040"/>
            <a:ext cx="1615766" cy="266429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980728"/>
            <a:ext cx="1872208" cy="3042338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 flipH="1">
            <a:off x="3419872" y="3356992"/>
            <a:ext cx="72008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ovná spojovacia šípka 10"/>
          <p:cNvCxnSpPr/>
          <p:nvPr/>
        </p:nvCxnSpPr>
        <p:spPr>
          <a:xfrm>
            <a:off x="5724129" y="3356992"/>
            <a:ext cx="72007" cy="4320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 flipV="1">
            <a:off x="4716016" y="2348880"/>
            <a:ext cx="1656184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00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ustriáln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ndustriálne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ndustriáln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297</TotalTime>
  <Words>161</Words>
  <Application>Microsoft Office PowerPoint</Application>
  <PresentationFormat>Prezentácia na obrazovke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Industriálne</vt:lpstr>
      <vt:lpstr>Staroveké Grécko</vt:lpstr>
      <vt:lpstr>Staroveké Grécko</vt:lpstr>
      <vt:lpstr>Staroveké Grécko</vt:lpstr>
      <vt:lpstr>Staroveké Grécko</vt:lpstr>
      <vt:lpstr>Staroveké Grécko</vt:lpstr>
      <vt:lpstr>Minojská civilizácia</vt:lpstr>
      <vt:lpstr>Minojská civilizácia</vt:lpstr>
      <vt:lpstr>Minojská civilizácia</vt:lpstr>
      <vt:lpstr>Náboženstvo</vt:lpstr>
      <vt:lpstr>Obyvatelia Kréty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Staroveké Grécko</dc:title>
  <dc:creator>Arg0</dc:creator>
  <cp:lastModifiedBy>jarka</cp:lastModifiedBy>
  <cp:revision>21</cp:revision>
  <dcterms:created xsi:type="dcterms:W3CDTF">2013-11-13T12:48:55Z</dcterms:created>
  <dcterms:modified xsi:type="dcterms:W3CDTF">2014-01-06T15:54:36Z</dcterms:modified>
</cp:coreProperties>
</file>