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9" r:id="rId4"/>
    <p:sldId id="290" r:id="rId5"/>
    <p:sldId id="291" r:id="rId6"/>
    <p:sldId id="292" r:id="rId7"/>
    <p:sldId id="293" r:id="rId8"/>
    <p:sldId id="286" r:id="rId9"/>
    <p:sldId id="294" r:id="rId10"/>
    <p:sldId id="295" r:id="rId11"/>
    <p:sldId id="287" r:id="rId12"/>
    <p:sldId id="296" r:id="rId13"/>
    <p:sldId id="297" r:id="rId14"/>
    <p:sldId id="298" r:id="rId15"/>
    <p:sldId id="288" r:id="rId16"/>
    <p:sldId id="300" r:id="rId17"/>
    <p:sldId id="301" r:id="rId18"/>
    <p:sldId id="2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>
        <p:scale>
          <a:sx n="84" d="100"/>
          <a:sy n="84" d="100"/>
        </p:scale>
        <p:origin x="-9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20. 11. 2019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BPvBElDZHo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9869095" cy="2616199"/>
          </a:xfrm>
        </p:spPr>
        <p:txBody>
          <a:bodyPr/>
          <a:lstStyle/>
          <a:p>
            <a:pPr algn="ctr"/>
            <a:r>
              <a:rPr lang="sk-SK" dirty="0"/>
              <a:t>II. MEDZIVOJNOVÁ EURÓPA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905" y="3547938"/>
            <a:ext cx="8875181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5. MÍĽNIKY VEDY A TECHNIKY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Veda pre zdravie človeka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75" y="169627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1929 Alexander </a:t>
            </a:r>
            <a:r>
              <a:rPr lang="sk-SK" sz="3200" dirty="0" err="1"/>
              <a:t>Fleming</a:t>
            </a:r>
            <a:r>
              <a:rPr lang="sk-SK" sz="3200" dirty="0"/>
              <a:t> predstavil novú liečebnú látku penicilín, éra </a:t>
            </a:r>
            <a:r>
              <a:rPr lang="sk-SK" sz="3200" dirty="0" smtClean="0"/>
              <a:t>antibiotík (ATB)</a:t>
            </a: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D4E702B-A0E4-4FC1-9815-A5E8C0B7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63" y="3429000"/>
            <a:ext cx="2987332" cy="20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škótsky biológ a farmakológ">
            <a:extLst>
              <a:ext uri="{FF2B5EF4-FFF2-40B4-BE49-F238E27FC236}">
                <a16:creationId xmlns:a16="http://schemas.microsoft.com/office/drawing/2014/main" xmlns="" id="{05EF1F06-841E-4D7C-87A4-26E39335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94" y="2940741"/>
            <a:ext cx="2190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penicilin">
            <a:extLst>
              <a:ext uri="{FF2B5EF4-FFF2-40B4-BE49-F238E27FC236}">
                <a16:creationId xmlns:a16="http://schemas.microsoft.com/office/drawing/2014/main" xmlns="" id="{FBCDB07C-29CB-4FB9-B71C-50343D6F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07" y="3326530"/>
            <a:ext cx="3659781" cy="22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5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Rozšírenie elektrickej energie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31" y="145773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elektromotor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9218" name="Picture 2" descr="Výsledok vyhľadávania obrázkov pre dopyt elektromotor 1930">
            <a:extLst>
              <a:ext uri="{FF2B5EF4-FFF2-40B4-BE49-F238E27FC236}">
                <a16:creationId xmlns:a16="http://schemas.microsoft.com/office/drawing/2014/main" xmlns="" id="{FE70F4D7-5915-45A7-996A-679382E26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68240"/>
            <a:ext cx="5459505" cy="40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0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Rozšírenie elektrickej energie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31" y="145773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rádiotechnika, elektronika (elektrónka)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0242" name="Picture 2" descr="Výsledok vyhľadávania obrázkov pre dopyt elektronka">
            <a:extLst>
              <a:ext uri="{FF2B5EF4-FFF2-40B4-BE49-F238E27FC236}">
                <a16:creationId xmlns:a16="http://schemas.microsoft.com/office/drawing/2014/main" xmlns="" id="{00BCEA8A-3A35-4361-B674-799A7526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07" y="2351666"/>
            <a:ext cx="2339966" cy="35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ok vyhľadávania obrázkov pre dopyt elektronka">
            <a:extLst>
              <a:ext uri="{FF2B5EF4-FFF2-40B4-BE49-F238E27FC236}">
                <a16:creationId xmlns:a16="http://schemas.microsoft.com/office/drawing/2014/main" xmlns="" id="{AED0C352-9030-4BCA-B6B9-5DFEEA30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49" y="2447365"/>
            <a:ext cx="6715870" cy="33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Rozšírenie elektrickej energie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31" y="145773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telegraf, telefón, rádio, začiatky televízie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1266" name="Picture 2" descr="Výsledok vyhľadávania obrázkov pre dopyt telegraf">
            <a:extLst>
              <a:ext uri="{FF2B5EF4-FFF2-40B4-BE49-F238E27FC236}">
                <a16:creationId xmlns:a16="http://schemas.microsoft.com/office/drawing/2014/main" xmlns="" id="{05B58E6E-5720-42BB-B0F2-20D0F66B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29" y="2148772"/>
            <a:ext cx="3381376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telefon 1920">
            <a:extLst>
              <a:ext uri="{FF2B5EF4-FFF2-40B4-BE49-F238E27FC236}">
                <a16:creationId xmlns:a16="http://schemas.microsoft.com/office/drawing/2014/main" xmlns="" id="{25B993AB-D109-411E-B776-DAE20213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13" y="3199650"/>
            <a:ext cx="3381375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ok vyhľadávania obrázkov pre dopyt radio 1920">
            <a:extLst>
              <a:ext uri="{FF2B5EF4-FFF2-40B4-BE49-F238E27FC236}">
                <a16:creationId xmlns:a16="http://schemas.microsoft.com/office/drawing/2014/main" xmlns="" id="{2D49A314-48C2-46DB-8001-7B981AC2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91" y="2057400"/>
            <a:ext cx="321275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7DF87147-756E-4749-A8FC-2702D22D6BB8}"/>
              </a:ext>
            </a:extLst>
          </p:cNvPr>
          <p:cNvSpPr txBox="1"/>
          <p:nvPr/>
        </p:nvSpPr>
        <p:spPr>
          <a:xfrm>
            <a:off x="3020917" y="5923128"/>
            <a:ext cx="76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hlinkClick r:id="rId5"/>
              </a:rPr>
              <a:t>https://www.youtube.com/watch?v=8BPvBElDZHo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144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Rozšírenie elektrickej energie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31" y="145773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osvetľovanie príbytkov a miest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2294" name="Picture 6" descr="Výsledok vyhľadávania obrázkov pre dopyt bratislava 1930">
            <a:extLst>
              <a:ext uri="{FF2B5EF4-FFF2-40B4-BE49-F238E27FC236}">
                <a16:creationId xmlns:a16="http://schemas.microsoft.com/office/drawing/2014/main" xmlns="" id="{3AFCDD3F-B0CD-4896-8EC1-5AB2364A4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5" y="2426817"/>
            <a:ext cx="5854660" cy="36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8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Rozvoj dopravy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2517913"/>
            <a:ext cx="10018713" cy="43400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sz="3200" dirty="0"/>
              <a:t>spaľovací motor – rozvoj automobilového a leteckého priemyslu</a:t>
            </a:r>
          </a:p>
          <a:p>
            <a:pPr algn="just"/>
            <a:endParaRPr lang="sk-SK" sz="3200" dirty="0"/>
          </a:p>
          <a:p>
            <a:pPr algn="just"/>
            <a:r>
              <a:rPr lang="sk-SK" sz="3200" dirty="0"/>
              <a:t>Francúzsko – </a:t>
            </a:r>
            <a:r>
              <a:rPr lang="sk-SK" sz="3200" dirty="0" err="1"/>
              <a:t>Citroën</a:t>
            </a:r>
            <a:endParaRPr lang="sk-SK" sz="3200" dirty="0"/>
          </a:p>
          <a:p>
            <a:pPr algn="just"/>
            <a:r>
              <a:rPr lang="sk-SK" sz="3200" dirty="0"/>
              <a:t>Veľká Británia – </a:t>
            </a:r>
            <a:r>
              <a:rPr lang="sk-SK" sz="3200" dirty="0" err="1"/>
              <a:t>austiny</a:t>
            </a:r>
            <a:endParaRPr lang="sk-SK" sz="3200" dirty="0"/>
          </a:p>
          <a:p>
            <a:pPr algn="just"/>
            <a:r>
              <a:rPr lang="sk-SK" sz="3200" dirty="0"/>
              <a:t>Taliansko – Fiat</a:t>
            </a:r>
          </a:p>
          <a:p>
            <a:pPr algn="just"/>
            <a:r>
              <a:rPr lang="sk-SK" sz="3200" dirty="0"/>
              <a:t>Nemecko – Volkswagen</a:t>
            </a:r>
          </a:p>
          <a:p>
            <a:pPr algn="just"/>
            <a:r>
              <a:rPr lang="sk-SK" sz="3200" dirty="0"/>
              <a:t>USA - Ford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6386" name="Picture 2" descr="Výsledok vyhľadávania obrázkov pre dopyt auto veteran">
            <a:extLst>
              <a:ext uri="{FF2B5EF4-FFF2-40B4-BE49-F238E27FC236}">
                <a16:creationId xmlns:a16="http://schemas.microsoft.com/office/drawing/2014/main" xmlns="" id="{B31D387C-EE94-42F5-9A0E-1EF1A77E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1" y="2953310"/>
            <a:ext cx="4026480" cy="27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5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ok vyhľadávania obrázkov pre dopyt citroen 1930">
            <a:extLst>
              <a:ext uri="{FF2B5EF4-FFF2-40B4-BE49-F238E27FC236}">
                <a16:creationId xmlns:a16="http://schemas.microsoft.com/office/drawing/2014/main" xmlns="" id="{30DD10E5-6107-4718-8E95-319F9A5C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215153"/>
            <a:ext cx="4249271" cy="30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ok vyhľadávania obrázkov pre dopyt british austin 1930">
            <a:extLst>
              <a:ext uri="{FF2B5EF4-FFF2-40B4-BE49-F238E27FC236}">
                <a16:creationId xmlns:a16="http://schemas.microsoft.com/office/drawing/2014/main" xmlns="" id="{ECEA3C2D-72D7-43D2-84B0-7A2801E3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21" y="467004"/>
            <a:ext cx="4762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ýsledok vyhľadávania obrázkov pre dopyt fiat 1930">
            <a:extLst>
              <a:ext uri="{FF2B5EF4-FFF2-40B4-BE49-F238E27FC236}">
                <a16:creationId xmlns:a16="http://schemas.microsoft.com/office/drawing/2014/main" xmlns="" id="{F3BE344A-A3B4-4DB9-937A-A83E4EC3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71" y="3534335"/>
            <a:ext cx="5905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9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volkswagen 1930">
            <a:extLst>
              <a:ext uri="{FF2B5EF4-FFF2-40B4-BE49-F238E27FC236}">
                <a16:creationId xmlns:a16="http://schemas.microsoft.com/office/drawing/2014/main" xmlns="" id="{93E53001-4F17-4C6B-B2E9-9ABD70AA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3" y="322730"/>
            <a:ext cx="6019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ok vyhľadávania obrázkov pre dopyt ford 1930">
            <a:extLst>
              <a:ext uri="{FF2B5EF4-FFF2-40B4-BE49-F238E27FC236}">
                <a16:creationId xmlns:a16="http://schemas.microsoft.com/office/drawing/2014/main" xmlns="" id="{7603E07B-5E95-4208-AB37-A5A6C545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12" y="3053883"/>
            <a:ext cx="5153549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7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Rozvoj dopravy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99930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1927 Charles </a:t>
            </a:r>
            <a:r>
              <a:rPr lang="sk-SK" sz="3200" dirty="0" err="1"/>
              <a:t>Lindbergh</a:t>
            </a:r>
            <a:r>
              <a:rPr lang="sk-SK" sz="3200" dirty="0"/>
              <a:t> uskutočnil prvý let cez Atlantický oceán za 33 hodín a 29 minút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5362" name="Picture 2" descr="Charles Lindbergh">
            <a:extLst>
              <a:ext uri="{FF2B5EF4-FFF2-40B4-BE49-F238E27FC236}">
                <a16:creationId xmlns:a16="http://schemas.microsoft.com/office/drawing/2014/main" xmlns="" id="{2AEC1E2C-656B-49A3-B78E-986205F3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25" y="2603603"/>
            <a:ext cx="3599975" cy="37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D3BD3C05-2AAA-437A-9FB4-1CF0CDF6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8" y="2670039"/>
            <a:ext cx="4778188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3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Prevratné objavy vo fyzike a v chémii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244"/>
            <a:ext cx="10018713" cy="43400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1919 vedci objavili možnosť rozbiť jadro atómu a neskôr potvrdili teóriu, podľa ktorej sa atómové jadro skladá z neutrónov a protónov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273B9CD-9C78-42A4-9056-5AAAD2EC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12" y="2714202"/>
            <a:ext cx="5708836" cy="37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Prevratné objavy vo fyzike a v chémii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64927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manželia </a:t>
            </a:r>
            <a:r>
              <a:rPr lang="sk-SK" sz="3200" dirty="0" err="1"/>
              <a:t>Curieovci</a:t>
            </a:r>
            <a:r>
              <a:rPr lang="sk-SK" sz="3200" dirty="0"/>
              <a:t> zistili, že takmer všetky atómy sa stávajú rádioaktívnymi, keď sa bombardujú neutrónmi, objav rádia a polónia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026" name="Picture 2" descr="Výsledok vyhľadávania obrázkov pre dopyt curieovci">
            <a:extLst>
              <a:ext uri="{FF2B5EF4-FFF2-40B4-BE49-F238E27FC236}">
                <a16:creationId xmlns:a16="http://schemas.microsoft.com/office/drawing/2014/main" xmlns="" id="{F4A118B3-E902-400E-AA95-F0AEA5DD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1117"/>
            <a:ext cx="6146426" cy="37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3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Prevratné objavy vo fyzike a v chémii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244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1934 </a:t>
            </a:r>
            <a:r>
              <a:rPr lang="sk-SK" sz="3200" dirty="0" err="1"/>
              <a:t>Enrico</a:t>
            </a:r>
            <a:r>
              <a:rPr lang="sk-SK" sz="3200" dirty="0"/>
              <a:t> Fermi uskutočnil prvú riadenú reťazovú reakciu, pri ktorej sa uvoľňuje obrovské množstvo energie 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2050" name="Picture 2" descr="taliansky jadrový fyzik">
            <a:extLst>
              <a:ext uri="{FF2B5EF4-FFF2-40B4-BE49-F238E27FC236}">
                <a16:creationId xmlns:a16="http://schemas.microsoft.com/office/drawing/2014/main" xmlns="" id="{3E2F6EA1-90AE-48E3-888D-B11C2E5A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39" y="2792762"/>
            <a:ext cx="3033795" cy="37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Prevratné objavy vo fyzike a v chémii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244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využitie jadrovej energie sa stalo veľkým problémom kvôli možnosti zneužitia na vojenské účely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3074" name="Picture 2" descr="Je jadrová energetika nebezpečná? ">
            <a:extLst>
              <a:ext uri="{FF2B5EF4-FFF2-40B4-BE49-F238E27FC236}">
                <a16:creationId xmlns:a16="http://schemas.microsoft.com/office/drawing/2014/main" xmlns="" id="{A89C7552-38C4-4889-8272-A1813E4D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91" y="2826318"/>
            <a:ext cx="4857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jadrova bomba">
            <a:extLst>
              <a:ext uri="{FF2B5EF4-FFF2-40B4-BE49-F238E27FC236}">
                <a16:creationId xmlns:a16="http://schemas.microsoft.com/office/drawing/2014/main" xmlns="" id="{9A03B544-BFE2-4FF4-9F95-32DBDB15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69" y="3112068"/>
            <a:ext cx="23288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jadrova bomba">
            <a:extLst>
              <a:ext uri="{FF2B5EF4-FFF2-40B4-BE49-F238E27FC236}">
                <a16:creationId xmlns:a16="http://schemas.microsoft.com/office/drawing/2014/main" xmlns="" id="{DFD33899-34EA-41F2-BB72-CAC18E4A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3568440"/>
            <a:ext cx="2451653" cy="1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Prevratné objavy vo fyzike a v chémii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244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výroba plastickej hmoty a syntetickej látky = éra plastov</a:t>
            </a:r>
          </a:p>
          <a:p>
            <a:pPr algn="just"/>
            <a:r>
              <a:rPr lang="sk-SK" sz="3200" dirty="0"/>
              <a:t>problém – likvidovanie plastového odpadu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098" name="Picture 2" descr="Výsledok vyhľadávania obrázkov pre dopyt era plastov">
            <a:extLst>
              <a:ext uri="{FF2B5EF4-FFF2-40B4-BE49-F238E27FC236}">
                <a16:creationId xmlns:a16="http://schemas.microsoft.com/office/drawing/2014/main" xmlns="" id="{91A6045B-A3A9-4611-97C2-F8DF0CA2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41" y="2872108"/>
            <a:ext cx="6306670" cy="35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kos na plasty">
            <a:extLst>
              <a:ext uri="{FF2B5EF4-FFF2-40B4-BE49-F238E27FC236}">
                <a16:creationId xmlns:a16="http://schemas.microsoft.com/office/drawing/2014/main" xmlns="" id="{251E1F9F-2CA9-468D-BECA-56E0C01F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53" y="3243771"/>
            <a:ext cx="1918728" cy="28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5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Prevratné objavy vo fyzike a v chémii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244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 smtClean="0"/>
              <a:t>Nylon – uplatnenie v dámskej móde</a:t>
            </a: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r>
              <a:rPr lang="sk-SK" sz="3200" dirty="0"/>
              <a:t> 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5122" name="Picture 2" descr="Výsledok vyhľadávania obrázkov pre dopyt nylon">
            <a:extLst>
              <a:ext uri="{FF2B5EF4-FFF2-40B4-BE49-F238E27FC236}">
                <a16:creationId xmlns:a16="http://schemas.microsoft.com/office/drawing/2014/main" xmlns="" id="{D0E97C98-9942-4296-B1D0-88F832E2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92" y="2075574"/>
            <a:ext cx="7058903" cy="40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5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Veda pre zdravie človeka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75" y="169627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elektrónový mikroskop – objavenie vitamínov a hormónov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6146" name="Picture 2" descr="Výsledok vyhľadávania obrázkov pre dopyt elektronovy mikroskop 1930">
            <a:extLst>
              <a:ext uri="{FF2B5EF4-FFF2-40B4-BE49-F238E27FC236}">
                <a16:creationId xmlns:a16="http://schemas.microsoft.com/office/drawing/2014/main" xmlns="" id="{8838530F-567C-487A-8E82-C5B90FB9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15" y="2794931"/>
            <a:ext cx="2763427" cy="34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elektronovy mikroskop 1930">
            <a:extLst>
              <a:ext uri="{FF2B5EF4-FFF2-40B4-BE49-F238E27FC236}">
                <a16:creationId xmlns:a16="http://schemas.microsoft.com/office/drawing/2014/main" xmlns="" id="{C72C959E-1421-4A5B-88D6-348339CD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7" y="2794931"/>
            <a:ext cx="5907682" cy="34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/>
          <a:lstStyle/>
          <a:p>
            <a:r>
              <a:rPr lang="sk-SK" b="1" dirty="0"/>
              <a:t>Veda pre zdravie človeka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75" y="1696279"/>
            <a:ext cx="10018713" cy="4340087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1921 inzulín</a:t>
            </a:r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42695B9-7A14-4240-B9A0-87AF232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18" y="2268630"/>
            <a:ext cx="4526906" cy="34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5477A9C2-0359-491E-9179-477424AF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1" y="2268629"/>
            <a:ext cx="4648200" cy="34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21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257</Words>
  <Application>Microsoft Office PowerPoint</Application>
  <PresentationFormat>Vlastná</PresentationFormat>
  <Paragraphs>90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Paralaxa</vt:lpstr>
      <vt:lpstr>II. MEDZIVOJNOVÁ EURÓPA</vt:lpstr>
      <vt:lpstr>Prevratné objavy vo fyzike a v chémii</vt:lpstr>
      <vt:lpstr>Prevratné objavy vo fyzike a v chémii</vt:lpstr>
      <vt:lpstr>Prevratné objavy vo fyzike a v chémii</vt:lpstr>
      <vt:lpstr>Prevratné objavy vo fyzike a v chémii</vt:lpstr>
      <vt:lpstr>Prevratné objavy vo fyzike a v chémii</vt:lpstr>
      <vt:lpstr>Prevratné objavy vo fyzike a v chémii</vt:lpstr>
      <vt:lpstr>Veda pre zdravie človeka</vt:lpstr>
      <vt:lpstr>Veda pre zdravie človeka</vt:lpstr>
      <vt:lpstr>Veda pre zdravie človeka</vt:lpstr>
      <vt:lpstr>Rozšírenie elektrickej energie</vt:lpstr>
      <vt:lpstr>Rozšírenie elektrickej energie</vt:lpstr>
      <vt:lpstr>Rozšírenie elektrickej energie</vt:lpstr>
      <vt:lpstr>Rozšírenie elektrickej energie</vt:lpstr>
      <vt:lpstr>Rozvoj dopravy</vt:lpstr>
      <vt:lpstr>Prezentácia programu PowerPoint</vt:lpstr>
      <vt:lpstr>Prezentácia programu PowerPoint</vt:lpstr>
      <vt:lpstr>Rozvoj dopravy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MEDZIVOJNOVÁ EURÓPA</dc:title>
  <dc:creator>Erika</dc:creator>
  <cp:lastModifiedBy>Ucitel</cp:lastModifiedBy>
  <cp:revision>55</cp:revision>
  <dcterms:created xsi:type="dcterms:W3CDTF">2019-10-20T11:58:33Z</dcterms:created>
  <dcterms:modified xsi:type="dcterms:W3CDTF">2019-11-20T17:29:16Z</dcterms:modified>
</cp:coreProperties>
</file>