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58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2490C1F-6ABF-4F47-8D6B-26700CBBC3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>Mikołaj Kopernik</a:t>
            </a:r>
          </a:p>
        </p:txBody>
      </p:sp>
    </p:spTree>
    <p:extLst>
      <p:ext uri="{BB962C8B-B14F-4D97-AF65-F5344CB8AC3E}">
        <p14:creationId xmlns:p14="http://schemas.microsoft.com/office/powerpoint/2010/main" val="162750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FCEA142-D678-5E44-A881-DF96A2CB3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402" y="936170"/>
            <a:ext cx="9601196" cy="1303867"/>
          </a:xfrm>
        </p:spPr>
        <p:txBody>
          <a:bodyPr/>
          <a:lstStyle/>
          <a:p>
            <a:r>
              <a:rPr lang="pl-PL"/>
              <a:t>Biografia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3077DCE-EAA6-C04E-BFAD-A641B2217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025" y="2019905"/>
            <a:ext cx="7011425" cy="41574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r>
              <a:rPr lang="pl-PL"/>
              <a:t>  Kopernik rodził się 19 lutego 1473 roku w Toruniu, zmarł 21 maja 1543roku we Fromborku. Był najmłodszym synem kupca Mikołaja i Barbary Watzenrode. Po śmierci ojca, gdy Kopernik miał 10 lat, opiekunem prawnym został wuj, Łukasz Watzenrode, który zapewnił mu wykształcenie opłacając naukę.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164D6A05-B848-1648-B9B1-5D60BB72F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61217" y="2460170"/>
            <a:ext cx="3817808" cy="380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0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B5DD16A-424E-7544-BF20-2AF604FA0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Edukacja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E0CA808-C6E0-2D42-8A98-C7669B913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780313" cy="3318936"/>
          </a:xfrm>
        </p:spPr>
        <p:txBody>
          <a:bodyPr/>
          <a:lstStyle/>
          <a:p>
            <a:pPr marL="0" indent="0">
              <a:buNone/>
            </a:pPr>
            <a:r>
              <a:rPr lang="pl-PL"/>
              <a:t>Kopernik został wysłany na studia do Krakowa i na wydziale sztuk wyzwolonych Akademii Krakowskiej studiował od 1491 do 1495 roku. Później kontynuował studia na uczelniach włoskich, w Bolonii (prawo), Padwie (medycyna) i Ferrarze (prawo), przebywał także w Rzymie. Działo się to w latach 1496-1503.</a:t>
            </a:r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xmlns="" id="{DF04A42A-0739-DE41-A1BA-DA35A730E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714" y="2556932"/>
            <a:ext cx="3918858" cy="293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3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2EDED6E-B7BE-FA4D-A2DF-173074A9D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Największe dokonanie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2EB43E8-55D3-3641-A89F-18802B263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1"/>
            <a:ext cx="7425267" cy="3188307"/>
          </a:xfrm>
        </p:spPr>
        <p:txBody>
          <a:bodyPr/>
          <a:lstStyle/>
          <a:p>
            <a:pPr marL="0" indent="0">
              <a:buNone/>
            </a:pPr>
            <a:r>
              <a:rPr lang="pl-PL"/>
              <a:t>Najsłynniejszym dziełem Kopernika jest „De revolutionibus orbium coelestium” („O obrotach sfer niebieskich”), które zostało opublikowane w 1543 roku. Przedstawił w niej teorię heliocentrycznej budowy Układu Słonecznego, burzącej dotychczasowe poglądy. Według Kopernika to Ziemia i inne planety krążą wokół Słońca, a nie Słońce i planety wokół Ziemi, jak głosił obowiązujący w czasach średniowiecza model wyjaśniający budowę świata.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EFCDA44E-B836-5748-8EF7-DEBDBA571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0667" y="2556931"/>
            <a:ext cx="2397795" cy="21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C4744FB-A7E0-0042-83E0-2D026BC6A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Ciekawostki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07591D7-A6CB-8849-9BF3-CD3279EAC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64192"/>
            <a:ext cx="9298814" cy="3580190"/>
          </a:xfrm>
        </p:spPr>
        <p:txBody>
          <a:bodyPr/>
          <a:lstStyle/>
          <a:p>
            <a:r>
              <a:rPr lang="pl-PL"/>
              <a:t>Wizerunek Kopernika widniał na banknocie o nominale 1000 zł, będącym w obiegu w latach 1975-1996.
Opracował także nową recepturę chleba, stwierdzając wówczas, że jego cena jest stanowczo za wysoka. </a:t>
            </a:r>
          </a:p>
          <a:p>
            <a:r>
              <a:rPr lang="pl-PL"/>
              <a:t>Od 2005 r. Mikołaj Kopernik jest patronem centrum nauki w Warszawie.</a:t>
            </a:r>
          </a:p>
          <a:p>
            <a:r>
              <a:rPr lang="pl-PL"/>
              <a:t>Na Marsie znajduje się krater Kopernik.</a:t>
            </a:r>
          </a:p>
        </p:txBody>
      </p:sp>
    </p:spTree>
    <p:extLst>
      <p:ext uri="{BB962C8B-B14F-4D97-AF65-F5344CB8AC3E}">
        <p14:creationId xmlns:p14="http://schemas.microsoft.com/office/powerpoint/2010/main" val="300917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6">
            <a:extLst>
              <a:ext uri="{FF2B5EF4-FFF2-40B4-BE49-F238E27FC236}">
                <a16:creationId xmlns:a16="http://schemas.microsoft.com/office/drawing/2014/main" xmlns="" id="{D3D3C5E2-8F01-E240-806B-3C86314D14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4237" y="2412801"/>
            <a:ext cx="2663526" cy="3793548"/>
          </a:xfrm>
        </p:spPr>
      </p:pic>
      <p:sp>
        <p:nvSpPr>
          <p:cNvPr id="5" name="Tytuł 4">
            <a:extLst>
              <a:ext uri="{FF2B5EF4-FFF2-40B4-BE49-F238E27FC236}">
                <a16:creationId xmlns:a16="http://schemas.microsoft.com/office/drawing/2014/main" xmlns="" id="{40AE7226-AE75-FB4F-84D9-EC5EB0B1C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343" y="967297"/>
            <a:ext cx="9601196" cy="1303867"/>
          </a:xfrm>
        </p:spPr>
        <p:txBody>
          <a:bodyPr/>
          <a:lstStyle/>
          <a:p>
            <a:r>
              <a:rPr lang="pl-PL"/>
              <a:t>Pomniki Kopernika</a:t>
            </a:r>
          </a:p>
        </p:txBody>
      </p:sp>
      <p:pic>
        <p:nvPicPr>
          <p:cNvPr id="7" name="Obraz 7">
            <a:extLst>
              <a:ext uri="{FF2B5EF4-FFF2-40B4-BE49-F238E27FC236}">
                <a16:creationId xmlns:a16="http://schemas.microsoft.com/office/drawing/2014/main" xmlns="" id="{9A1E6BE0-BC39-584F-92B0-20A699ECF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667" y="2412801"/>
            <a:ext cx="2845162" cy="3793549"/>
          </a:xfrm>
          <a:prstGeom prst="rect">
            <a:avLst/>
          </a:prstGeom>
        </p:spPr>
      </p:pic>
      <p:pic>
        <p:nvPicPr>
          <p:cNvPr id="8" name="Obraz 8">
            <a:extLst>
              <a:ext uri="{FF2B5EF4-FFF2-40B4-BE49-F238E27FC236}">
                <a16:creationId xmlns:a16="http://schemas.microsoft.com/office/drawing/2014/main" xmlns="" id="{DB8D5981-B39B-3C47-BE68-D9DB34027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095" y="2412801"/>
            <a:ext cx="2951238" cy="357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2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88946C4-C0C8-0B40-A646-632BC209B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Obraz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xmlns="" id="{C18B5427-14F4-3246-B03A-4724368B0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3651551" cy="3611639"/>
          </a:xfrm>
        </p:spPr>
        <p:txBody>
          <a:bodyPr/>
          <a:lstStyle/>
          <a:p>
            <a:pPr marL="0" indent="0">
              <a:buNone/>
            </a:pPr>
            <a:r>
              <a:rPr lang="pl-PL"/>
              <a:t>Rozmowa z Bogiem – obraz olejny Jana Matejki przedstawiający Mikołaja Kopernika w trakcie obserwacji nieba z jego prywatnej wieży na wzgórzu kategralnym we Fromborku.</a:t>
            </a:r>
          </a:p>
        </p:txBody>
      </p:sp>
      <p:pic>
        <p:nvPicPr>
          <p:cNvPr id="10" name="Obraz 10">
            <a:extLst>
              <a:ext uri="{FF2B5EF4-FFF2-40B4-BE49-F238E27FC236}">
                <a16:creationId xmlns:a16="http://schemas.microsoft.com/office/drawing/2014/main" xmlns="" id="{A3226836-7E7A-5A42-84F2-F4EE57516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351" y="2419049"/>
            <a:ext cx="5528411" cy="345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8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482D6F4-C949-E94B-8957-1924A3887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Instrumenty astronomiczne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4100F24C-2D5D-D442-B897-1184B4C73C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7016" y="2451100"/>
            <a:ext cx="3543300" cy="3022600"/>
          </a:xfrm>
        </p:spPr>
      </p:pic>
      <p:pic>
        <p:nvPicPr>
          <p:cNvPr id="5" name="Obraz 5">
            <a:extLst>
              <a:ext uri="{FF2B5EF4-FFF2-40B4-BE49-F238E27FC236}">
                <a16:creationId xmlns:a16="http://schemas.microsoft.com/office/drawing/2014/main" xmlns="" id="{94C78FB8-6DA8-0745-8D8C-D78DABC95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108" y="2474511"/>
            <a:ext cx="3076374" cy="2999189"/>
          </a:xfrm>
          <a:prstGeom prst="rect">
            <a:avLst/>
          </a:prstGeom>
        </p:spPr>
      </p:pic>
      <p:pic>
        <p:nvPicPr>
          <p:cNvPr id="6" name="Obraz 6">
            <a:extLst>
              <a:ext uri="{FF2B5EF4-FFF2-40B4-BE49-F238E27FC236}">
                <a16:creationId xmlns:a16="http://schemas.microsoft.com/office/drawing/2014/main" xmlns="" id="{E4440EA0-08E8-6645-8FA3-B112258F0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2274" y="2474511"/>
            <a:ext cx="1805293" cy="333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1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FBC1C8D-93D7-694F-B2FC-F1CCA550D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KONIEC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445237D-327B-6F4A-A13F-F277C722E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1143" y="2556932"/>
            <a:ext cx="8465454" cy="2898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/>
              <a:t>Prezentacja wykonana przez Patrycję Krupę.</a:t>
            </a:r>
          </a:p>
        </p:txBody>
      </p:sp>
    </p:spTree>
    <p:extLst>
      <p:ext uri="{BB962C8B-B14F-4D97-AF65-F5344CB8AC3E}">
        <p14:creationId xmlns:p14="http://schemas.microsoft.com/office/powerpoint/2010/main" val="334387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</Words>
  <Application>Microsoft Office PowerPoint</Application>
  <PresentationFormat>Panoramiczny</PresentationFormat>
  <Paragraphs>18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Organiczny</vt:lpstr>
      <vt:lpstr>Mikołaj Kopernik</vt:lpstr>
      <vt:lpstr>Biografia</vt:lpstr>
      <vt:lpstr>Edukacja</vt:lpstr>
      <vt:lpstr>Największe dokonanie</vt:lpstr>
      <vt:lpstr>Ciekawostki</vt:lpstr>
      <vt:lpstr>Pomniki Kopernika</vt:lpstr>
      <vt:lpstr>Obraz</vt:lpstr>
      <vt:lpstr>Instrumenty astronomiczne</vt:lpstr>
      <vt:lpstr>KONIEC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Mikołaj Kopernik</dc:title>
  <dc:creator>Patrycja Krupa</dc:creator>
  <cp:lastModifiedBy>Urszula Filip</cp:lastModifiedBy>
  <cp:revision>7</cp:revision>
  <dcterms:created xsi:type="dcterms:W3CDTF">2020-11-30T12:34:26Z</dcterms:created>
  <dcterms:modified xsi:type="dcterms:W3CDTF">2020-12-04T09:34:08Z</dcterms:modified>
</cp:coreProperties>
</file>