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427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84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82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95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766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822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01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99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628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5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4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5055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Polyteistické náboženstvá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395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</a:t>
            </a:r>
            <a:r>
              <a:rPr lang="sk-SK" dirty="0" err="1" smtClean="0"/>
              <a:t>kanáne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533314" y="2011680"/>
            <a:ext cx="4555221" cy="4707902"/>
          </a:xfrm>
        </p:spPr>
        <p:txBody>
          <a:bodyPr>
            <a:noAutofit/>
          </a:bodyPr>
          <a:lstStyle/>
          <a:p>
            <a:r>
              <a:rPr lang="sk-SK" sz="2000" dirty="0" smtClean="0"/>
              <a:t>Medzi najznámejších bohov patrili:</a:t>
            </a:r>
          </a:p>
          <a:p>
            <a:pPr lvl="1"/>
            <a:r>
              <a:rPr lang="sk-SK" dirty="0" smtClean="0"/>
              <a:t>El</a:t>
            </a:r>
          </a:p>
          <a:p>
            <a:pPr lvl="1"/>
            <a:r>
              <a:rPr lang="sk-SK" dirty="0" err="1" smtClean="0"/>
              <a:t>Baal</a:t>
            </a:r>
            <a:endParaRPr lang="sk-SK" dirty="0" smtClean="0"/>
          </a:p>
          <a:p>
            <a:pPr marL="182880" lvl="1">
              <a:spcBef>
                <a:spcPts val="1200"/>
              </a:spcBef>
              <a:spcAft>
                <a:spcPts val="200"/>
              </a:spcAft>
            </a:pPr>
            <a:r>
              <a:rPr lang="sk-SK" dirty="0" smtClean="0"/>
              <a:t>Bohyne:</a:t>
            </a:r>
            <a:endParaRPr lang="sk-SK" dirty="0"/>
          </a:p>
          <a:p>
            <a:pPr lvl="1"/>
            <a:r>
              <a:rPr lang="sk-SK" dirty="0" err="1" smtClean="0"/>
              <a:t>Ašera</a:t>
            </a:r>
            <a:endParaRPr lang="sk-SK" dirty="0" smtClean="0"/>
          </a:p>
          <a:p>
            <a:pPr lvl="1"/>
            <a:r>
              <a:rPr lang="sk-SK" dirty="0" err="1" smtClean="0"/>
              <a:t>Anat</a:t>
            </a:r>
            <a:r>
              <a:rPr lang="sk-SK" dirty="0" smtClean="0"/>
              <a:t> </a:t>
            </a:r>
          </a:p>
          <a:p>
            <a:pPr marL="182880" lvl="1">
              <a:spcBef>
                <a:spcPts val="1200"/>
              </a:spcBef>
              <a:spcAft>
                <a:spcPts val="200"/>
              </a:spcAft>
            </a:pPr>
            <a:r>
              <a:rPr lang="sk-SK" dirty="0"/>
              <a:t>Kozmické božstvá:</a:t>
            </a:r>
          </a:p>
          <a:p>
            <a:pPr lvl="1"/>
            <a:r>
              <a:rPr lang="sk-SK" dirty="0" smtClean="0"/>
              <a:t>Slnko </a:t>
            </a:r>
          </a:p>
          <a:p>
            <a:pPr lvl="1"/>
            <a:r>
              <a:rPr lang="sk-SK" dirty="0" smtClean="0"/>
              <a:t>Mesiac</a:t>
            </a:r>
          </a:p>
          <a:p>
            <a:pPr lvl="1"/>
            <a:r>
              <a:rPr lang="sk-SK" dirty="0" smtClean="0"/>
              <a:t>Nebo</a:t>
            </a:r>
          </a:p>
          <a:p>
            <a:pPr lvl="1"/>
            <a:r>
              <a:rPr lang="sk-SK" dirty="0" smtClean="0"/>
              <a:t>Zem</a:t>
            </a:r>
          </a:p>
          <a:p>
            <a:pPr lvl="1"/>
            <a:r>
              <a:rPr lang="sk-SK" dirty="0" smtClean="0"/>
              <a:t>Hviezdy</a:t>
            </a:r>
          </a:p>
          <a:p>
            <a:pPr lvl="1"/>
            <a:r>
              <a:rPr lang="sk-SK" dirty="0" smtClean="0"/>
              <a:t>Cudzí bohovia a démoni</a:t>
            </a:r>
            <a:endParaRPr lang="sk-SK" dirty="0"/>
          </a:p>
        </p:txBody>
      </p:sp>
      <p:pic>
        <p:nvPicPr>
          <p:cNvPr id="8194" name="Picture 2" descr="https://bubo.sk/uploads/content_galleries/source/dropbox-obrazky/jordansko-palestina-izra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55" y="1970078"/>
            <a:ext cx="7217634" cy="48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8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El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Bol vládcom a otcom všetkých bohov</a:t>
            </a:r>
          </a:p>
          <a:p>
            <a:r>
              <a:rPr lang="sk-SK" dirty="0" smtClean="0"/>
              <a:t>Predsedal zhromaždeniu bohov</a:t>
            </a:r>
          </a:p>
          <a:p>
            <a:r>
              <a:rPr lang="sk-SK" dirty="0" smtClean="0"/>
              <a:t>Volali ho Kráľ, Silný, Dôstojný</a:t>
            </a:r>
          </a:p>
          <a:p>
            <a:r>
              <a:rPr lang="sk-SK" dirty="0" smtClean="0"/>
              <a:t>Verili, že je múdry, dobrý a riadi osud</a:t>
            </a:r>
          </a:p>
          <a:p>
            <a:r>
              <a:rPr lang="sk-SK" dirty="0" smtClean="0"/>
              <a:t>Bol znázorňovaný ako starec s bradou, ale aj s dvoma tvárami a šiestimi krídlami. </a:t>
            </a:r>
          </a:p>
          <a:p>
            <a:endParaRPr lang="sk-SK" dirty="0"/>
          </a:p>
        </p:txBody>
      </p:sp>
      <p:pic>
        <p:nvPicPr>
          <p:cNvPr id="9218" name="Picture 2" descr="http://wp.production.patheos.com/blogs/camelswithhammers/files/2014/05/Image-of-G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205" y="2011363"/>
            <a:ext cx="3344478" cy="46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60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baal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= pán, majiteľ</a:t>
            </a:r>
          </a:p>
          <a:p>
            <a:r>
              <a:rPr lang="sk-SK" dirty="0" smtClean="0"/>
              <a:t>Bol synom Ela</a:t>
            </a:r>
          </a:p>
          <a:p>
            <a:r>
              <a:rPr lang="sk-SK" dirty="0" smtClean="0"/>
              <a:t>Najuctievanejší boh </a:t>
            </a:r>
            <a:r>
              <a:rPr lang="sk-SK" dirty="0" err="1" smtClean="0"/>
              <a:t>Kannáncov</a:t>
            </a:r>
            <a:endParaRPr lang="sk-SK" dirty="0" smtClean="0"/>
          </a:p>
          <a:p>
            <a:r>
              <a:rPr lang="sk-SK" dirty="0" smtClean="0"/>
              <a:t>Postavenie vládcu všetkých bohov prebral po svojom otcovi </a:t>
            </a:r>
          </a:p>
          <a:p>
            <a:r>
              <a:rPr lang="sk-SK" dirty="0" smtClean="0"/>
              <a:t>Bol bohom búrky, dažďa a teda zúrodňoval zem</a:t>
            </a:r>
          </a:p>
          <a:p>
            <a:r>
              <a:rPr lang="sk-SK" dirty="0" smtClean="0"/>
              <a:t>Bol zobrazovaný ako bojovník, ktorý kráča po horách alebo vlnách mora</a:t>
            </a:r>
          </a:p>
          <a:p>
            <a:r>
              <a:rPr lang="sk-SK" dirty="0" smtClean="0"/>
              <a:t>Obetovali podobne ako bohu Molochovi ľudské obete</a:t>
            </a:r>
            <a:endParaRPr lang="sk-SK" dirty="0"/>
          </a:p>
        </p:txBody>
      </p:sp>
      <p:pic>
        <p:nvPicPr>
          <p:cNvPr id="10242" name="Picture 2" descr="https://s-media-cache-ak0.pinimg.com/236x/ba/62/8a/ba628a4f22f9f8cf5a25ae489cb83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621" y="1906211"/>
            <a:ext cx="3498209" cy="48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73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Prorok Eliáš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198876" cy="420624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Vystupoval proti </a:t>
            </a:r>
            <a:r>
              <a:rPr lang="sk-SK" sz="2400" dirty="0" err="1" smtClean="0"/>
              <a:t>Baalovi</a:t>
            </a:r>
            <a:r>
              <a:rPr lang="sk-SK" sz="2400" dirty="0" smtClean="0"/>
              <a:t> a jeho prorokom </a:t>
            </a:r>
          </a:p>
          <a:p>
            <a:r>
              <a:rPr lang="sk-SK" sz="2400" dirty="0" smtClean="0"/>
              <a:t>Bolo to za vlády kráľa </a:t>
            </a:r>
            <a:r>
              <a:rPr lang="sk-SK" sz="2400" dirty="0" err="1" smtClean="0"/>
              <a:t>Achába</a:t>
            </a:r>
            <a:r>
              <a:rPr lang="sk-SK" sz="2400" dirty="0" smtClean="0"/>
              <a:t> a jeho manželky </a:t>
            </a:r>
            <a:r>
              <a:rPr lang="sk-SK" sz="2400" dirty="0" err="1" smtClean="0"/>
              <a:t>Jezábel</a:t>
            </a:r>
            <a:endParaRPr lang="sk-SK" sz="2400" dirty="0" smtClean="0"/>
          </a:p>
          <a:p>
            <a:endParaRPr lang="sk-SK" sz="2400" dirty="0"/>
          </a:p>
        </p:txBody>
      </p:sp>
      <p:pic>
        <p:nvPicPr>
          <p:cNvPr id="11266" name="Picture 2" descr="http://ldsseminary.files.wordpress.com/2012/03/elijah-priests-baal-82854-wallpap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675" y="1886389"/>
            <a:ext cx="6757449" cy="48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86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 descr="http://pre07.deviantart.net/d3a9/th/pre/i/2014/032/b/2/answered_by_fire_by_rob_joseph-d74p9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1"/>
            <a:ext cx="12192000" cy="68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7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začiatku boli ľudia panteisti</a:t>
            </a:r>
            <a:endParaRPr lang="sk-SK" dirty="0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Bohov vidia v prírode</a:t>
            </a:r>
            <a:endParaRPr lang="sk-SK" sz="3600" dirty="0"/>
          </a:p>
        </p:txBody>
      </p:sp>
      <p:pic>
        <p:nvPicPr>
          <p:cNvPr id="1026" name="Picture 2" descr="https://encrypted-tbn0.gstatic.com/images?q=tbn:ANd9GcRWF9PY5iH7OTS5FcE5TudQWFzsW6bD-ROl5KQV7Aqu7SGaZyF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807" y="1921497"/>
            <a:ext cx="2936147" cy="48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20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Polyteizmus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Sú to náboženstvá, ktoré uznávajú viac bohov</a:t>
            </a:r>
          </a:p>
          <a:p>
            <a:r>
              <a:rPr lang="sk-SK" dirty="0" smtClean="0"/>
              <a:t>Z gréckeho: </a:t>
            </a:r>
          </a:p>
          <a:p>
            <a:pPr lvl="1"/>
            <a:r>
              <a:rPr lang="sk-SK" i="1" dirty="0" smtClean="0"/>
              <a:t>Poly – </a:t>
            </a:r>
            <a:r>
              <a:rPr lang="sk-SK" dirty="0" smtClean="0"/>
              <a:t>mnoho </a:t>
            </a:r>
          </a:p>
          <a:p>
            <a:pPr lvl="1"/>
            <a:r>
              <a:rPr lang="sk-SK" i="1" dirty="0" err="1" smtClean="0"/>
              <a:t>theos</a:t>
            </a:r>
            <a:r>
              <a:rPr lang="sk-SK" i="1" dirty="0" smtClean="0"/>
              <a:t> – </a:t>
            </a:r>
            <a:r>
              <a:rPr lang="sk-SK" dirty="0" smtClean="0"/>
              <a:t>boh</a:t>
            </a:r>
          </a:p>
          <a:p>
            <a:r>
              <a:rPr lang="sk-SK" dirty="0" smtClean="0"/>
              <a:t>Je to uctievanie viacerých bohov, ktorí stoja voči sebe v hierarchickom pomere</a:t>
            </a:r>
          </a:p>
          <a:p>
            <a:r>
              <a:rPr lang="sk-SK" dirty="0" smtClean="0"/>
              <a:t>Bohovia bývajú blízki ľuďom </a:t>
            </a:r>
          </a:p>
          <a:p>
            <a:r>
              <a:rPr lang="sk-SK" dirty="0" smtClean="0"/>
              <a:t>Aj panovníci sa vyhlasovali za bohov  </a:t>
            </a:r>
          </a:p>
        </p:txBody>
      </p:sp>
      <p:pic>
        <p:nvPicPr>
          <p:cNvPr id="2050" name="Picture 2" descr="http://vignette2.wikia.nocookie.net/michaelveybooksseries/images/7/76/Zeus26B.jpg/revision/latest?cb=201411142214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937" y="2011681"/>
            <a:ext cx="5793960" cy="42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3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Mnohé polyteistické náboženstvá sú už vyhynuté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615493" y="2011679"/>
            <a:ext cx="3078760" cy="4649179"/>
          </a:xfrm>
        </p:spPr>
        <p:txBody>
          <a:bodyPr>
            <a:noAutofit/>
          </a:bodyPr>
          <a:lstStyle/>
          <a:p>
            <a:r>
              <a:rPr lang="sk-SK" sz="2400" dirty="0" smtClean="0"/>
              <a:t>Náboženstvo:</a:t>
            </a:r>
          </a:p>
          <a:p>
            <a:pPr lvl="1"/>
            <a:r>
              <a:rPr lang="sk-SK" sz="2400" dirty="0" err="1" smtClean="0"/>
              <a:t>Mezopotánie</a:t>
            </a:r>
            <a:endParaRPr lang="sk-SK" sz="2400" dirty="0" smtClean="0"/>
          </a:p>
          <a:p>
            <a:pPr lvl="1"/>
            <a:r>
              <a:rPr lang="sk-SK" sz="2400" dirty="0" smtClean="0"/>
              <a:t>Egypta</a:t>
            </a:r>
          </a:p>
          <a:p>
            <a:pPr lvl="1"/>
            <a:r>
              <a:rPr lang="sk-SK" sz="2400" dirty="0" err="1" smtClean="0"/>
              <a:t>Kannánu</a:t>
            </a:r>
            <a:endParaRPr lang="sk-SK" sz="2400" dirty="0" smtClean="0"/>
          </a:p>
          <a:p>
            <a:pPr lvl="1"/>
            <a:r>
              <a:rPr lang="sk-SK" sz="2400" dirty="0" smtClean="0"/>
              <a:t>Grécka</a:t>
            </a:r>
          </a:p>
          <a:p>
            <a:pPr lvl="1"/>
            <a:r>
              <a:rPr lang="sk-SK" sz="2400" dirty="0" smtClean="0"/>
              <a:t>Ríma</a:t>
            </a:r>
          </a:p>
          <a:p>
            <a:pPr lvl="1"/>
            <a:r>
              <a:rPr lang="sk-SK" sz="2400" dirty="0" smtClean="0"/>
              <a:t>Keltov</a:t>
            </a:r>
          </a:p>
          <a:p>
            <a:pPr lvl="1"/>
            <a:r>
              <a:rPr lang="sk-SK" sz="2400" dirty="0" err="1" smtClean="0"/>
              <a:t>Germanov</a:t>
            </a:r>
            <a:endParaRPr lang="sk-SK" sz="2400" dirty="0" smtClean="0"/>
          </a:p>
          <a:p>
            <a:pPr lvl="1"/>
            <a:r>
              <a:rPr lang="sk-SK" sz="2400" dirty="0" smtClean="0"/>
              <a:t>Slovanov </a:t>
            </a:r>
          </a:p>
          <a:p>
            <a:r>
              <a:rPr lang="sk-SK" sz="2400" dirty="0" smtClean="0"/>
              <a:t>Sú to </a:t>
            </a:r>
            <a:r>
              <a:rPr lang="sk-SK" sz="2400" b="1" dirty="0" smtClean="0"/>
              <a:t>staroveké náboženstvá </a:t>
            </a:r>
            <a:endParaRPr lang="sk-SK" sz="2400" b="1" dirty="0"/>
          </a:p>
        </p:txBody>
      </p:sp>
      <p:pic>
        <p:nvPicPr>
          <p:cNvPr id="3074" name="Picture 2" descr="https://i.ytimg.com/vi/agh7AnF4Hz4/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59" y="2030504"/>
            <a:ext cx="8413934" cy="47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481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Dnešné polyteistické náboženstvá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3498" y="2305294"/>
            <a:ext cx="4754880" cy="420624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Šintoizmus</a:t>
            </a:r>
            <a:endParaRPr lang="sk-SK" sz="2800" dirty="0" smtClean="0"/>
          </a:p>
          <a:p>
            <a:r>
              <a:rPr lang="sk-SK" sz="2800" dirty="0" smtClean="0"/>
              <a:t>Niektoré smery hinduizmu </a:t>
            </a:r>
            <a:endParaRPr lang="sk-SK" sz="2800" dirty="0"/>
          </a:p>
        </p:txBody>
      </p:sp>
      <p:pic>
        <p:nvPicPr>
          <p:cNvPr id="4098" name="Picture 2" descr="http://hinduism.szm.com/Radha_Jaip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725" y="1969273"/>
            <a:ext cx="7168508" cy="47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4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Šintoizmus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Pôvodne národné náboženstvo Japoncov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761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Šintoizmus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38444" y="2011680"/>
            <a:ext cx="7424257" cy="4640790"/>
          </a:xfrm>
        </p:spPr>
        <p:txBody>
          <a:bodyPr>
            <a:noAutofit/>
          </a:bodyPr>
          <a:lstStyle/>
          <a:p>
            <a:r>
              <a:rPr lang="sk-SK" sz="2400" dirty="0" smtClean="0"/>
              <a:t>Uctievajú sa tam božstvá </a:t>
            </a:r>
            <a:r>
              <a:rPr lang="sk-SK" sz="2400" b="1" dirty="0" err="1" smtClean="0"/>
              <a:t>kami</a:t>
            </a:r>
            <a:endParaRPr lang="sk-SK" sz="2400" b="1" dirty="0" smtClean="0"/>
          </a:p>
          <a:p>
            <a:r>
              <a:rPr lang="sk-SK" sz="2400" dirty="0" smtClean="0"/>
              <a:t>Každá vec prírody môže mať svoje </a:t>
            </a:r>
            <a:r>
              <a:rPr lang="sk-SK" sz="2400" dirty="0" err="1" smtClean="0"/>
              <a:t>kami</a:t>
            </a:r>
            <a:r>
              <a:rPr lang="sk-SK" sz="2400" dirty="0" smtClean="0"/>
              <a:t> – napr. hory, rieky, stromy, vietor, ale aj Slnko, Mesiac či hviezdy </a:t>
            </a:r>
          </a:p>
          <a:p>
            <a:r>
              <a:rPr lang="sk-SK" sz="2400" dirty="0" smtClean="0"/>
              <a:t>Veria že duša je večná a prebýva vo forme ducha </a:t>
            </a:r>
            <a:r>
              <a:rPr lang="sk-SK" sz="2400" dirty="0" err="1" smtClean="0"/>
              <a:t>Kami</a:t>
            </a:r>
            <a:endParaRPr lang="sk-SK" sz="2400" dirty="0" smtClean="0"/>
          </a:p>
          <a:p>
            <a:r>
              <a:rPr lang="sk-SK" sz="2400" dirty="0" smtClean="0"/>
              <a:t>Miesta, kde sa takýto duch zdržiava sa spomínajú ako </a:t>
            </a:r>
            <a:r>
              <a:rPr lang="sk-SK" sz="2400" dirty="0" err="1" smtClean="0"/>
              <a:t>mimosvety</a:t>
            </a:r>
            <a:r>
              <a:rPr lang="sk-SK" sz="2400" dirty="0" smtClean="0"/>
              <a:t>. V každom takomto </a:t>
            </a:r>
            <a:r>
              <a:rPr lang="sk-SK" sz="2400" dirty="0" err="1" smtClean="0"/>
              <a:t>mimisvete</a:t>
            </a:r>
            <a:r>
              <a:rPr lang="sk-SK" sz="2400" dirty="0" smtClean="0"/>
              <a:t> žijú </a:t>
            </a:r>
            <a:r>
              <a:rPr lang="sk-SK" sz="2400" dirty="0" err="1" smtClean="0"/>
              <a:t>Kami</a:t>
            </a:r>
            <a:r>
              <a:rPr lang="sk-SK" sz="2400" dirty="0" smtClean="0"/>
              <a:t>. </a:t>
            </a:r>
          </a:p>
          <a:p>
            <a:r>
              <a:rPr lang="sk-SK" sz="2400" dirty="0" smtClean="0"/>
              <a:t>Najznámejším miestom je </a:t>
            </a:r>
          </a:p>
          <a:p>
            <a:pPr lvl="1"/>
            <a:r>
              <a:rPr lang="sk-SK" dirty="0" smtClean="0"/>
              <a:t>„</a:t>
            </a:r>
            <a:r>
              <a:rPr lang="sk-SK" dirty="0" err="1" smtClean="0"/>
              <a:t>Mimosvet</a:t>
            </a:r>
            <a:r>
              <a:rPr lang="sk-SK" dirty="0" smtClean="0"/>
              <a:t> Nebies“, kde žijú najväčší </a:t>
            </a:r>
            <a:r>
              <a:rPr lang="sk-SK" dirty="0" err="1" smtClean="0"/>
              <a:t>Kami</a:t>
            </a:r>
            <a:r>
              <a:rPr lang="sk-SK" dirty="0" smtClean="0"/>
              <a:t>, </a:t>
            </a:r>
          </a:p>
          <a:p>
            <a:pPr lvl="1"/>
            <a:r>
              <a:rPr lang="sk-SK" dirty="0" smtClean="0"/>
              <a:t>a potom „</a:t>
            </a:r>
            <a:r>
              <a:rPr lang="sk-SK" dirty="0" err="1" smtClean="0"/>
              <a:t>Mimosvet</a:t>
            </a:r>
            <a:r>
              <a:rPr lang="sk-SK" dirty="0" smtClean="0"/>
              <a:t> </a:t>
            </a:r>
            <a:r>
              <a:rPr lang="sk-SK" dirty="0" err="1" smtClean="0"/>
              <a:t>Yomi</a:t>
            </a:r>
            <a:r>
              <a:rPr lang="sk-SK" dirty="0" smtClean="0"/>
              <a:t>“, kde žije aj božská matka, ktorá dala život </a:t>
            </a:r>
            <a:r>
              <a:rPr lang="sk-SK" dirty="0" smtClean="0"/>
              <a:t>J</a:t>
            </a:r>
            <a:r>
              <a:rPr lang="sk-SK" dirty="0" smtClean="0"/>
              <a:t>aponsku</a:t>
            </a:r>
            <a:r>
              <a:rPr lang="sk-SK" dirty="0" smtClean="0"/>
              <a:t>. </a:t>
            </a:r>
          </a:p>
          <a:p>
            <a:pPr lvl="1"/>
            <a:r>
              <a:rPr lang="sk-SK" dirty="0" smtClean="0"/>
              <a:t>Tretí </a:t>
            </a:r>
            <a:r>
              <a:rPr lang="sk-SK" dirty="0" err="1" smtClean="0"/>
              <a:t>mimosvet</a:t>
            </a:r>
            <a:r>
              <a:rPr lang="sk-SK" dirty="0" smtClean="0"/>
              <a:t> je nazývaný </a:t>
            </a:r>
            <a:r>
              <a:rPr lang="sk-SK" dirty="0" err="1" smtClean="0"/>
              <a:t>Tokoyo</a:t>
            </a:r>
            <a:r>
              <a:rPr lang="sk-SK" dirty="0" smtClean="0"/>
              <a:t> a verí sa, že existuje niekde za týmto svetom. </a:t>
            </a:r>
          </a:p>
          <a:p>
            <a:endParaRPr lang="sk-SK" sz="2400" dirty="0"/>
          </a:p>
        </p:txBody>
      </p:sp>
      <p:pic>
        <p:nvPicPr>
          <p:cNvPr id="5122" name="Picture 2" descr="http://www.jonathanharrisonimages.com/images/Chettiar's%20Hindu%20Temple1%20%20at%20Tank%20Road%20Singapore%20Aug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919" y="2011680"/>
            <a:ext cx="3125023" cy="47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4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78172" y="2011680"/>
            <a:ext cx="2969703" cy="462401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Je tam veľa varovaní pred polyteizmom </a:t>
            </a:r>
          </a:p>
          <a:p>
            <a:r>
              <a:rPr lang="sk-SK" sz="2800" dirty="0" err="1" smtClean="0"/>
              <a:t>Kanánske</a:t>
            </a:r>
            <a:r>
              <a:rPr lang="sk-SK" sz="2800" dirty="0" smtClean="0"/>
              <a:t> obyvateľstvo bolo polyteistické </a:t>
            </a:r>
            <a:endParaRPr lang="sk-SK" sz="2800" dirty="0"/>
          </a:p>
        </p:txBody>
      </p:sp>
      <p:pic>
        <p:nvPicPr>
          <p:cNvPr id="6146" name="Picture 2" descr="https://i.ytimg.com/vi/U2-dyUWUUiI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543" y="1936181"/>
            <a:ext cx="8502359" cy="47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26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uctievanie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173709" cy="420624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Polyteistické náboženstvá uctievali plodnosť </a:t>
            </a:r>
          </a:p>
          <a:p>
            <a:endParaRPr lang="sk-SK" sz="2800" dirty="0"/>
          </a:p>
        </p:txBody>
      </p:sp>
      <p:pic>
        <p:nvPicPr>
          <p:cNvPr id="7174" name="Picture 6" descr="http://img.cas.sk/img/4/gallery/1242292_velka-noc-symbol-znak-sviatok.jpg?hash=b6a5dc00e1f6660cf78de9e13d976f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502" y="1927327"/>
            <a:ext cx="7276468" cy="48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9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Pruhované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Pruhované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151</TotalTime>
  <Words>340</Words>
  <Application>Microsoft Office PowerPoint</Application>
  <PresentationFormat>Vlastná</PresentationFormat>
  <Paragraphs>72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Pruhované</vt:lpstr>
      <vt:lpstr>Polyteistické náboženstvá</vt:lpstr>
      <vt:lpstr>Na začiatku boli ľudia panteisti</vt:lpstr>
      <vt:lpstr>Polyteizmus</vt:lpstr>
      <vt:lpstr>Mnohé polyteistické náboženstvá sú už vyhynuté </vt:lpstr>
      <vt:lpstr>Dnešné polyteistické náboženstvá</vt:lpstr>
      <vt:lpstr>Šintoizmus</vt:lpstr>
      <vt:lpstr>Šintoizmus</vt:lpstr>
      <vt:lpstr>V SZ</vt:lpstr>
      <vt:lpstr>uctievanie</vt:lpstr>
      <vt:lpstr>V kanáne</vt:lpstr>
      <vt:lpstr>El</vt:lpstr>
      <vt:lpstr>baal</vt:lpstr>
      <vt:lpstr>Prorok Eliáš</vt:lpstr>
      <vt:lpstr>Snímka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Izák a Rebeka</dc:title>
  <dc:creator>Stanislav Grega</dc:creator>
  <cp:lastModifiedBy>Používateľ systému Windows</cp:lastModifiedBy>
  <cp:revision>26</cp:revision>
  <dcterms:created xsi:type="dcterms:W3CDTF">2016-01-14T08:48:19Z</dcterms:created>
  <dcterms:modified xsi:type="dcterms:W3CDTF">2019-02-27T20:01:24Z</dcterms:modified>
</cp:coreProperties>
</file>