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15. 12. 2020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15. 12. 2020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15. 12. 2020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15. 12. 2020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15. 12. 2020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sk/url?sa=i&amp;rct=j&amp;q=&amp;esrc=s&amp;source=images&amp;cd=&amp;cad=rja&amp;uact=8&amp;ved=0ahUKEwiq2OjKlajYAhWEmLQKHUp7DuYQjRwIBw&amp;url=http%3A%2F%2Fmapyuhorskaslovenska.blogspot.com%2F&amp;psig=AOvVaw15B7W1_YKkfXliCnG9WIAp&amp;ust=151439457846783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sk/url?sa=i&amp;rct=j&amp;q=&amp;esrc=s&amp;source=images&amp;cd=&amp;cad=rja&amp;uact=8&amp;ved=0ahUKEwjkppXykajYAhUGZlAKHcT1ABwQjRwIBw&amp;url=https%3A%2F%2Fen.wikipedia.org%2Fwiki%2FZuiderzee&amp;psig=AOvVaw0p98euqTJu1oCrhqK09jH1&amp;ust=151439348744964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sk/url?sa=i&amp;rct=j&amp;q=&amp;esrc=s&amp;source=images&amp;cd=&amp;cad=rja&amp;uact=8&amp;ved=0ahUKEwjM093HkajYAhUQYlAKHbh6AxcQjRwIBw&amp;url=http%3A%2F%2Fmapyuhorskaslovenska.blogspot.com%2F&amp;psig=AOvVaw0p98euqTJu1oCrhqK09jH1&amp;ust=151439348744964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google.sk/url?sa=i&amp;rct=j&amp;q=&amp;esrc=s&amp;source=images&amp;cd=&amp;cad=rja&amp;uact=8&amp;ved=0ahUKEwjkppXykajYAhUGZlAKHcT1ABwQjRwIBw&amp;url=https%3A%2F%2Fkouzlo-starych-map.culturalspot.org%2Fasset-viewer%2Fmapa-star%25C3%25A9-germ%25C3%25A1nie%2FLQG5-BzrHSwwKA%3Fhl%3Dcs&amp;psig=AOvVaw0p98euqTJu1oCrhqK09jH1&amp;ust=15143934874496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sk/url?sa=i&amp;rct=j&amp;q=&amp;esrc=s&amp;source=images&amp;cd=&amp;cad=rja&amp;uact=8&amp;ved=0ahUKEwi69-XZkqjYAhXNIlAKHZZFByIQjRwIBw&amp;url=http%3A%2F%2Fnamestovo-orava.webnode.sk%2Ffotogaleria%2Fmapy%2F&amp;psig=AOvVaw2drRGN5fGseQxY8Z5U1d1J&amp;ust=151439378491315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sk/url?sa=i&amp;rct=j&amp;q=&amp;esrc=s&amp;source=images&amp;cd=&amp;cad=rja&amp;uact=8&amp;ved=0ahUKEwiWjYick6jYAhULmrQKHZeWBBgQjRwIBw&amp;url=http%3A%2F%2Farchiv.ethlife.ethz.ch%2Farticles%2Fnews%2FKartoSchulkartSH.html&amp;psig=AOvVaw2cRX9aaiHM64-Xt8GwRB1Y&amp;ust=15143938883985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sk/url?sa=i&amp;rct=j&amp;q=&amp;esrc=s&amp;source=images&amp;cd=&amp;cad=rja&amp;uact=8&amp;ved=0ahUKEwi0z7XUk6jYAhVOmbQKHXk8DCUQjRwIBw&amp;url=https%3A%2F%2Fcs.wikipedia.org%2Fwiki%2FBehaim%25C5%25AFv_gl%25C3%25B3bus&amp;psig=AOvVaw0zo3uENzZEqlKbYRamCZwA&amp;ust=151439405902703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si ešte vezmeme na prechádzku časom</a:t>
            </a: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Výsledok vyhľadávania obrázkov pre dopyt staré dejepisné map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828800" y="838200"/>
            <a:ext cx="5715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/>
              <a:t>Čo si ešte vezmeme na prechádzku časom... </a:t>
            </a:r>
            <a:endParaRPr lang="sk-SK" sz="60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6400800" y="5715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Mgr. Zuzana Rišková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a priestor na mape</a:t>
            </a: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Človek si už v minulosti zachytával správny smer a vzdialenosti – vznikali </a:t>
            </a:r>
            <a:r>
              <a:rPr lang="sk-SK" b="1" dirty="0" smtClean="0">
                <a:solidFill>
                  <a:srgbClr val="00B050"/>
                </a:solidFill>
              </a:rPr>
              <a:t>mapy</a:t>
            </a:r>
            <a:r>
              <a:rPr lang="sk-SK" dirty="0" smtClean="0"/>
              <a:t>. 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Mapa</a:t>
            </a:r>
            <a:r>
              <a:rPr lang="sk-SK" dirty="0" smtClean="0"/>
              <a:t> je plochý zmenšený obraz krajiny. </a:t>
            </a:r>
          </a:p>
          <a:p>
            <a:r>
              <a:rPr lang="sk-SK" dirty="0" smtClean="0"/>
              <a:t>História používa iné mapy ako geografia. Staré zemepisné mapy sú cenné pre historika. </a:t>
            </a:r>
          </a:p>
          <a:p>
            <a:endParaRPr lang="sk-SK" dirty="0"/>
          </a:p>
        </p:txBody>
      </p:sp>
      <p:pic>
        <p:nvPicPr>
          <p:cNvPr id="2050" name="Picture 2" descr="Súvisiaci obrázo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419600"/>
            <a:ext cx="3048000" cy="2265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staré dejepisné map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91200" cy="4480200"/>
          </a:xfrm>
          <a:prstGeom prst="rect">
            <a:avLst/>
          </a:prstGeom>
          <a:noFill/>
        </p:spPr>
      </p:pic>
      <p:pic>
        <p:nvPicPr>
          <p:cNvPr id="1028" name="Picture 4" descr="Výsledok vyhľadávania obrázkov pre dopyt staré dejepisné mapy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0550" y="3114675"/>
            <a:ext cx="47434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3400" y="762000"/>
            <a:ext cx="4572000" cy="5668963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Historici dnes používajú</a:t>
            </a:r>
            <a:r>
              <a:rPr lang="sk-SK" b="1" dirty="0" smtClean="0"/>
              <a:t> </a:t>
            </a:r>
            <a:r>
              <a:rPr lang="sk-SK" b="1" dirty="0" smtClean="0">
                <a:solidFill>
                  <a:srgbClr val="00B050"/>
                </a:solidFill>
              </a:rPr>
              <a:t>špeciálne dejepisné mapy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dirty="0" smtClean="0"/>
              <a:t>– zaznačujú, ako určité miesta vyzerali, ale aj rôzne zaujímavé témy.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r>
              <a:rPr lang="sk-SK" sz="2400" dirty="0" smtClean="0"/>
              <a:t>Najstaršia mapa Uhorska je z roku 1513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pic>
        <p:nvPicPr>
          <p:cNvPr id="16386" name="Picture 2" descr="Výsledok vyhľadávania obrázkov pre dopyt najstaršia mapa uhorsk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761999"/>
            <a:ext cx="3886200" cy="5533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Kartograf</a:t>
            </a:r>
            <a:r>
              <a:rPr lang="sk-SK" dirty="0" smtClean="0"/>
              <a:t> – odborník, ktorý zhotovuje mapy. </a:t>
            </a:r>
          </a:p>
          <a:p>
            <a:endParaRPr lang="sk-SK" dirty="0"/>
          </a:p>
        </p:txBody>
      </p:sp>
      <p:pic>
        <p:nvPicPr>
          <p:cNvPr id="18434" name="Picture 2" descr="Výsledok vyhľadávania obrázkov pre dopyt kartogra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4733925" cy="3743325"/>
          </a:xfrm>
          <a:prstGeom prst="rect">
            <a:avLst/>
          </a:prstGeom>
          <a:noFill/>
        </p:spPr>
      </p:pic>
      <p:pic>
        <p:nvPicPr>
          <p:cNvPr id="18436" name="Picture 4" descr="Súvisiaci obrázok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371600"/>
            <a:ext cx="3597639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sk-SK" b="1" dirty="0" smtClean="0">
                <a:solidFill>
                  <a:srgbClr val="00B050"/>
                </a:solidFill>
              </a:rPr>
              <a:t>Glóbus</a:t>
            </a:r>
            <a:r>
              <a:rPr lang="sk-SK" dirty="0" smtClean="0"/>
              <a:t> – guľatý model Zeme. Prvý glóbus pochádza z r. 1492 z Norimbergu. </a:t>
            </a:r>
          </a:p>
          <a:p>
            <a:pPr>
              <a:buNone/>
            </a:pPr>
            <a:r>
              <a:rPr lang="sk-SK" b="1" dirty="0" smtClean="0"/>
              <a:t> 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17410" name="Picture 2" descr="Výsledok vyhľadávania obrázkov pre dopyt prvý globus z norimberg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524000"/>
            <a:ext cx="2590800" cy="5090922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334000" y="1447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+mj-lt"/>
              </a:rPr>
              <a:t>Martin </a:t>
            </a:r>
            <a:r>
              <a:rPr lang="sk-SK" sz="2400" dirty="0" err="1" smtClean="0">
                <a:latin typeface="+mj-lt"/>
              </a:rPr>
              <a:t>Behaim</a:t>
            </a:r>
            <a:r>
              <a:rPr lang="sk-SK" sz="2400" dirty="0" smtClean="0">
                <a:latin typeface="+mj-lt"/>
              </a:rPr>
              <a:t> - autor najstaršieho zachovaného moderného glóbusu</a:t>
            </a:r>
            <a:endParaRPr lang="sk-SK" sz="24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Behaimov</a:t>
            </a:r>
            <a:r>
              <a:rPr lang="sk-SK" dirty="0" smtClean="0"/>
              <a:t> glóbus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/>
              <a:t>V roku 1491 sa na dva roky vrátil do Norimbergu. Z toho času sa dodnes zachoval glóbus, ktorý vo svojom rodnom meste vyrobil. Glóbus s priemerom 54 cm v železnom stojane je z lepenky napätej na guľovej konštrukcii z drevených obručí.</a:t>
            </a:r>
          </a:p>
          <a:p>
            <a:r>
              <a:rPr lang="sk-SK" dirty="0" smtClean="0"/>
              <a:t>Lepenku spevňuje vrstva sadry a na nej je nalepený pergamen s nakreslenou mapou. More </a:t>
            </a:r>
            <a:r>
              <a:rPr lang="sk-SK" dirty="0" err="1" smtClean="0"/>
              <a:t>Behaim</a:t>
            </a:r>
            <a:r>
              <a:rPr lang="sk-SK" dirty="0" smtClean="0"/>
              <a:t> znázornil modrou farbou, pevninu hnedou a zelenou, sneh bielou. </a:t>
            </a:r>
          </a:p>
          <a:p>
            <a:r>
              <a:rPr lang="sk-SK" dirty="0" smtClean="0"/>
              <a:t>Nápisy boli zlaté, strieborné, červené, biele a žlté. Zemeguľa sa otáčala okolo železnej osi. Sám </a:t>
            </a:r>
            <a:r>
              <a:rPr lang="sk-SK" dirty="0" err="1" smtClean="0"/>
              <a:t>Behaim</a:t>
            </a:r>
            <a:r>
              <a:rPr lang="sk-SK" dirty="0" smtClean="0"/>
              <a:t> ozdobil svoj výtvor obrázkami a popisom svojej africkej cesty. </a:t>
            </a:r>
          </a:p>
          <a:p>
            <a:r>
              <a:rPr lang="sk-SK" dirty="0" smtClean="0"/>
              <a:t>Hoci sú niektoré podrobnosti na </a:t>
            </a:r>
            <a:r>
              <a:rPr lang="sk-SK" dirty="0" err="1" smtClean="0"/>
              <a:t>Behaimovom</a:t>
            </a:r>
            <a:r>
              <a:rPr lang="sk-SK" dirty="0" smtClean="0"/>
              <a:t> glóbuse podľa niektorých kritikov zaznamenané nepresne aj vzhľadom na vtedajšie poznatky, jeho výtvor je unikátnou pamiatkou. </a:t>
            </a:r>
          </a:p>
          <a:p>
            <a:r>
              <a:rPr lang="sk-SK" dirty="0" smtClean="0"/>
              <a:t>Okrem reálnych pevnín a vodstva sú na ňom znázornené legendárne krajiny, bytosti a astrologické symboly.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Prezentácia na obrazovke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Arial</vt:lpstr>
      <vt:lpstr>Calibri</vt:lpstr>
      <vt:lpstr>Motív Office</vt:lpstr>
      <vt:lpstr>Čo si ešte vezmeme na prechádzku časom</vt:lpstr>
      <vt:lpstr>Mapa a priestor na mape</vt:lpstr>
      <vt:lpstr>Prezentácia programu PowerPoint</vt:lpstr>
      <vt:lpstr>Prezentácia programu PowerPoint</vt:lpstr>
      <vt:lpstr>Prezentácia programu PowerPoint</vt:lpstr>
      <vt:lpstr>Prezentácia programu PowerPoint</vt:lpstr>
      <vt:lpstr>Behaimov glóbus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Čo si ešte vezmeme na prechádzku časom</dc:title>
  <dc:creator>Zuzka</dc:creator>
  <cp:lastModifiedBy>Ucitel</cp:lastModifiedBy>
  <cp:revision>1</cp:revision>
  <dcterms:created xsi:type="dcterms:W3CDTF">2017-12-26T16:46:14Z</dcterms:created>
  <dcterms:modified xsi:type="dcterms:W3CDTF">2020-12-15T19:23:20Z</dcterms:modified>
</cp:coreProperties>
</file>