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62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487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17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325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699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462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837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27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99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20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4000" r="-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C2FE8-FA82-47B2-99BD-7A1C626AAB3D}" type="datetimeFigureOut">
              <a:rPr lang="sk-SK" smtClean="0"/>
              <a:t>7. 4. 2021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A7A2-EA39-4724-902B-99A4F5F6DC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290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458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7200" b="1" dirty="0" smtClean="0">
                <a:latin typeface="Comic Sans MS" panose="030F0702030302020204" pitchFamily="66" charset="0"/>
              </a:rPr>
              <a:t>Martin </a:t>
            </a:r>
            <a:r>
              <a:rPr lang="sk-SK" sz="7200" b="1" dirty="0" smtClean="0">
                <a:latin typeface="Comic Sans MS" panose="030F0702030302020204" pitchFamily="66" charset="0"/>
              </a:rPr>
              <a:t>Rázus</a:t>
            </a:r>
            <a:r>
              <a:rPr lang="sk-SK" sz="7200" b="1" dirty="0" smtClean="0">
                <a:latin typeface="Comic Sans MS" panose="030F0702030302020204" pitchFamily="66" charset="0"/>
              </a:rPr>
              <a:t/>
            </a:r>
            <a:br>
              <a:rPr lang="sk-SK" sz="7200" b="1" dirty="0" smtClean="0">
                <a:latin typeface="Comic Sans MS" panose="030F0702030302020204" pitchFamily="66" charset="0"/>
              </a:rPr>
            </a:br>
            <a:r>
              <a:rPr lang="sk-SK" sz="7200" b="1" i="1" dirty="0" smtClean="0">
                <a:latin typeface="Comic Sans MS" panose="030F0702030302020204" pitchFamily="66" charset="0"/>
              </a:rPr>
              <a:t>Maroško</a:t>
            </a:r>
            <a:endParaRPr lang="sk-SK" sz="7200" b="1" i="1" dirty="0">
              <a:latin typeface="Comic Sans MS" panose="030F0702030302020204" pitchFamily="66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3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Martin Rázus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 smtClean="0">
                <a:latin typeface="Comic Sans MS" panose="030F0702030302020204" pitchFamily="66" charset="0"/>
              </a:rPr>
              <a:t> slovenský básnik, prozaik, esejista, dramatik, publicista, politik a evanjelický kňaz</a:t>
            </a:r>
          </a:p>
          <a:p>
            <a:pPr algn="just">
              <a:lnSpc>
                <a:spcPct val="150000"/>
              </a:lnSpc>
            </a:pPr>
            <a:r>
              <a:rPr lang="sk-SK" dirty="0" smtClean="0">
                <a:latin typeface="Comic Sans MS" panose="030F0702030302020204" pitchFamily="66" charset="0"/>
              </a:rPr>
              <a:t>jeho </a:t>
            </a:r>
            <a:r>
              <a:rPr lang="sk-SK" dirty="0" smtClean="0">
                <a:latin typeface="Comic Sans MS" panose="030F0702030302020204" pitchFamily="66" charset="0"/>
              </a:rPr>
              <a:t>najmladšia sestra Mária </a:t>
            </a:r>
            <a:r>
              <a:rPr lang="sk-SK" dirty="0" err="1" smtClean="0">
                <a:latin typeface="Comic Sans MS" panose="030F0702030302020204" pitchFamily="66" charset="0"/>
              </a:rPr>
              <a:t>Razúsová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bola </a:t>
            </a:r>
            <a:r>
              <a:rPr lang="sk-SK" dirty="0" smtClean="0">
                <a:latin typeface="Comic Sans MS" panose="030F0702030302020204" pitchFamily="66" charset="0"/>
              </a:rPr>
              <a:t>významná slovenská poetka, dramatička a </a:t>
            </a:r>
            <a:r>
              <a:rPr lang="sk-SK" dirty="0" smtClean="0">
                <a:latin typeface="Comic Sans MS" panose="030F0702030302020204" pitchFamily="66" charset="0"/>
              </a:rPr>
              <a:t>prekladateľka</a:t>
            </a:r>
            <a:endParaRPr lang="sk-SK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slovenský básnik, mysliteľ, prozaik, esejista, dramatik, publicista, politik a evanjelický kň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05" y="1898700"/>
            <a:ext cx="3514904" cy="49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tin Rázus a jeho dotyky s Banskou Bystrico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632" y="2136269"/>
            <a:ext cx="3946168" cy="490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87157"/>
          </a:xfrm>
        </p:spPr>
        <p:txBody>
          <a:bodyPr/>
          <a:lstStyle/>
          <a:p>
            <a:pPr algn="ctr"/>
            <a:r>
              <a:rPr lang="sk-SK" b="1" dirty="0">
                <a:latin typeface="Comic Sans MS" panose="030F0702030302020204" pitchFamily="66" charset="0"/>
              </a:rPr>
              <a:t>Martin Rázus - diela</a:t>
            </a:r>
            <a:endParaRPr lang="sk-SK" dirty="0"/>
          </a:p>
        </p:txBody>
      </p:sp>
      <p:sp>
        <p:nvSpPr>
          <p:cNvPr id="7" name="Zástupný symbol textu 4"/>
          <p:cNvSpPr txBox="1">
            <a:spLocks/>
          </p:cNvSpPr>
          <p:nvPr/>
        </p:nvSpPr>
        <p:spPr>
          <a:xfrm>
            <a:off x="1027469" y="1876112"/>
            <a:ext cx="3989231" cy="6001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dirty="0" smtClean="0">
                <a:latin typeface="Comic Sans MS" panose="030F0702030302020204" pitchFamily="66" charset="0"/>
              </a:rPr>
              <a:t>Tvorba pre deti a </a:t>
            </a:r>
            <a:r>
              <a:rPr lang="sk-SK" dirty="0" smtClean="0">
                <a:latin typeface="Comic Sans MS" panose="030F0702030302020204" pitchFamily="66" charset="0"/>
              </a:rPr>
              <a:t>mládež:</a:t>
            </a:r>
            <a:endParaRPr lang="sk-SK" sz="2000" dirty="0">
              <a:latin typeface="Comic Sans MS" panose="030F0702030302020204" pitchFamily="66" charset="0"/>
            </a:endParaRPr>
          </a:p>
        </p:txBody>
      </p:sp>
      <p:sp>
        <p:nvSpPr>
          <p:cNvPr id="8" name="Zástupný symbol obsahu 5"/>
          <p:cNvSpPr txBox="1">
            <a:spLocks/>
          </p:cNvSpPr>
          <p:nvPr/>
        </p:nvSpPr>
        <p:spPr>
          <a:xfrm>
            <a:off x="839788" y="2903537"/>
            <a:ext cx="5183188" cy="1443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sz="2000" dirty="0" smtClean="0">
                <a:latin typeface="Comic Sans MS" panose="030F0702030302020204" pitchFamily="66" charset="0"/>
              </a:rPr>
              <a:t> Maroško</a:t>
            </a:r>
          </a:p>
          <a:p>
            <a:pPr algn="just">
              <a:lnSpc>
                <a:spcPct val="150000"/>
              </a:lnSpc>
            </a:pPr>
            <a:r>
              <a:rPr lang="sk-SK" sz="2000" dirty="0">
                <a:latin typeface="Comic Sans MS" panose="030F0702030302020204" pitchFamily="66" charset="0"/>
              </a:rPr>
              <a:t> </a:t>
            </a:r>
            <a:r>
              <a:rPr lang="sk-SK" sz="2000" dirty="0" smtClean="0">
                <a:latin typeface="Comic Sans MS" panose="030F0702030302020204" pitchFamily="66" charset="0"/>
              </a:rPr>
              <a:t>Maroško študuje</a:t>
            </a:r>
            <a:endParaRPr lang="sk-SK" sz="2000" dirty="0">
              <a:latin typeface="Comic Sans MS" panose="030F0702030302020204" pitchFamily="66" charset="0"/>
            </a:endParaRPr>
          </a:p>
        </p:txBody>
      </p:sp>
      <p:sp>
        <p:nvSpPr>
          <p:cNvPr id="15" name="Zástupný objekt pre obsah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6" name="Picture 4" descr="Martin Rázus: Maroško - Levné knihkupectví - prodej knih s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58" y="1352282"/>
            <a:ext cx="2610024" cy="334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ázus - Maroško študuje (EMSA 43 - vyd 2 - Benka obl) | Flick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162" y="2301447"/>
            <a:ext cx="2626754" cy="376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83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Maroško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04659"/>
            <a:ext cx="10515600" cy="49357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literárny druh:	</a:t>
            </a:r>
            <a:r>
              <a:rPr lang="sk-SK" sz="2400" b="1" dirty="0" smtClean="0">
                <a:latin typeface="Comic Sans MS" panose="030F0702030302020204" pitchFamily="66" charset="0"/>
              </a:rPr>
              <a:t>epika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literárna forma:	</a:t>
            </a:r>
            <a:r>
              <a:rPr lang="sk-SK" sz="2400" b="1" dirty="0" smtClean="0">
                <a:latin typeface="Comic Sans MS" panose="030F0702030302020204" pitchFamily="66" charset="0"/>
              </a:rPr>
              <a:t>próza</a:t>
            </a:r>
            <a:r>
              <a:rPr lang="sk-SK" sz="2400" dirty="0" smtClean="0">
                <a:latin typeface="Comic Sans MS" panose="030F0702030302020204" pitchFamily="66" charset="0"/>
              </a:rPr>
              <a:t> (neveršovaná reč)</a:t>
            </a:r>
            <a:endParaRPr lang="sk-SK" sz="24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literárny žáner: </a:t>
            </a:r>
            <a:r>
              <a:rPr lang="sk-SK" sz="2400" b="1" dirty="0" smtClean="0">
                <a:latin typeface="Comic Sans MS" panose="030F0702030302020204" pitchFamily="66" charset="0"/>
              </a:rPr>
              <a:t>	autobiografický román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téma: </a:t>
            </a:r>
            <a:r>
              <a:rPr lang="sk-SK" sz="2400" dirty="0" smtClean="0">
                <a:latin typeface="Comic Sans MS" panose="030F0702030302020204" pitchFamily="66" charset="0"/>
              </a:rPr>
              <a:t>Autorove </a:t>
            </a:r>
            <a:r>
              <a:rPr lang="sk-SK" sz="2400" dirty="0">
                <a:latin typeface="Comic Sans MS" panose="030F0702030302020204" pitchFamily="66" charset="0"/>
              </a:rPr>
              <a:t>spomienky na </a:t>
            </a:r>
            <a:r>
              <a:rPr lang="sk-SK" sz="2400" dirty="0" smtClean="0">
                <a:latin typeface="Comic Sans MS" panose="030F0702030302020204" pitchFamily="66" charset="0"/>
              </a:rPr>
              <a:t>detstvo - </a:t>
            </a:r>
            <a:r>
              <a:rPr lang="sk-SK" sz="2400" dirty="0" smtClean="0">
                <a:latin typeface="Comic Sans MS" panose="030F0702030302020204" pitchFamily="66" charset="0"/>
              </a:rPr>
              <a:t>Maroško </a:t>
            </a:r>
            <a:r>
              <a:rPr lang="sk-SK" sz="2400" dirty="0" smtClean="0">
                <a:latin typeface="Comic Sans MS" panose="030F0702030302020204" pitchFamily="66" charset="0"/>
              </a:rPr>
              <a:t>pomáha </a:t>
            </a:r>
            <a:r>
              <a:rPr lang="sk-SK" sz="2400" dirty="0" smtClean="0">
                <a:latin typeface="Comic Sans MS" panose="030F0702030302020204" pitchFamily="66" charset="0"/>
              </a:rPr>
              <a:t>starému otcovi </a:t>
            </a:r>
            <a:r>
              <a:rPr lang="sk-SK" sz="2400" dirty="0" smtClean="0">
                <a:latin typeface="Comic Sans MS" panose="030F0702030302020204" pitchFamily="66" charset="0"/>
              </a:rPr>
              <a:t>pri hlásení času</a:t>
            </a:r>
            <a:r>
              <a:rPr lang="sk-SK" sz="2400" dirty="0" smtClean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Hlavná postava: Maroško (sám autor Martin Rázus)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Druh rozprávania: </a:t>
            </a:r>
            <a:r>
              <a:rPr lang="sk-SK" sz="2400" b="1" dirty="0" smtClean="0">
                <a:latin typeface="Comic Sans MS" panose="030F0702030302020204" pitchFamily="66" charset="0"/>
              </a:rPr>
              <a:t>on-rozprávanie</a:t>
            </a:r>
            <a:endParaRPr lang="sk-SK" sz="24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endParaRPr lang="sk-SK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Andhy's Home Pag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964" y="1408515"/>
            <a:ext cx="2136864" cy="213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0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517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Zapíšeme si!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68192" y="1918952"/>
            <a:ext cx="9589394" cy="42886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200" b="1" dirty="0" smtClean="0">
                <a:latin typeface="Comic Sans MS" panose="030F0702030302020204" pitchFamily="66" charset="0"/>
              </a:rPr>
              <a:t>Autobiografický román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latin typeface="Comic Sans MS" panose="030F0702030302020204" pitchFamily="66" charset="0"/>
              </a:rPr>
              <a:t>D</a:t>
            </a:r>
            <a:r>
              <a:rPr lang="sk-SK" dirty="0" smtClean="0">
                <a:latin typeface="Comic Sans MS" panose="030F0702030302020204" pitchFamily="66" charset="0"/>
              </a:rPr>
              <a:t>ielo</a:t>
            </a:r>
            <a:r>
              <a:rPr lang="sk-SK" dirty="0" smtClean="0">
                <a:latin typeface="Comic Sans MS" panose="030F0702030302020204" pitchFamily="66" charset="0"/>
              </a:rPr>
              <a:t>, v ktorom autor zachytáva </a:t>
            </a:r>
            <a:r>
              <a:rPr lang="sk-SK" u="sng" dirty="0" smtClean="0">
                <a:latin typeface="Comic Sans MS" panose="030F0702030302020204" pitchFamily="66" charset="0"/>
              </a:rPr>
              <a:t>vlastný životopis</a:t>
            </a:r>
            <a:r>
              <a:rPr lang="sk-SK" dirty="0" smtClean="0">
                <a:latin typeface="Comic Sans MS" panose="030F0702030302020204" pitchFamily="66" charset="0"/>
              </a:rPr>
              <a:t> alebo </a:t>
            </a:r>
            <a:r>
              <a:rPr lang="sk-SK" u="sng" dirty="0" smtClean="0">
                <a:latin typeface="Comic Sans MS" panose="030F0702030302020204" pitchFamily="66" charset="0"/>
              </a:rPr>
              <a:t>udalosti zo svojho vlastného života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endParaRPr lang="sk-SK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Autor </a:t>
            </a:r>
            <a:r>
              <a:rPr lang="sk-SK" dirty="0" smtClean="0">
                <a:latin typeface="Comic Sans MS" panose="030F0702030302020204" pitchFamily="66" charset="0"/>
              </a:rPr>
              <a:t>sa vracia k nejakej životnej skúsenosti, ktorou chce poukázať na minulosť. </a:t>
            </a:r>
            <a:endParaRPr lang="sk-SK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Andhy's Home Pag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754" y="737786"/>
            <a:ext cx="1519707" cy="151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3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138</Words>
  <Application>Microsoft Office PowerPoint</Application>
  <PresentationFormat>Širokouhlá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Motív Office</vt:lpstr>
      <vt:lpstr>Martin Rázus Maroško</vt:lpstr>
      <vt:lpstr>Martin Rázus</vt:lpstr>
      <vt:lpstr>Martin Rázus - diela</vt:lpstr>
      <vt:lpstr>Maroško</vt:lpstr>
      <vt:lpstr>Zapíšeme si!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Rázus: Maroško</dc:title>
  <dc:creator>ziak</dc:creator>
  <cp:lastModifiedBy>Ucitel</cp:lastModifiedBy>
  <cp:revision>68</cp:revision>
  <dcterms:created xsi:type="dcterms:W3CDTF">2020-04-26T18:44:07Z</dcterms:created>
  <dcterms:modified xsi:type="dcterms:W3CDTF">2021-04-07T10:36:01Z</dcterms:modified>
</cp:coreProperties>
</file>