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8" r:id="rId4"/>
    <p:sldId id="258" r:id="rId5"/>
    <p:sldId id="264" r:id="rId6"/>
    <p:sldId id="265" r:id="rId7"/>
    <p:sldId id="259" r:id="rId8"/>
    <p:sldId id="260" r:id="rId9"/>
    <p:sldId id="270" r:id="rId10"/>
    <p:sldId id="273" r:id="rId11"/>
    <p:sldId id="263" r:id="rId12"/>
    <p:sldId id="261" r:id="rId13"/>
    <p:sldId id="262" r:id="rId14"/>
    <p:sldId id="267" r:id="rId15"/>
    <p:sldId id="271" r:id="rId16"/>
    <p:sldId id="266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60"/>
  </p:normalViewPr>
  <p:slideViewPr>
    <p:cSldViewPr>
      <p:cViewPr varScale="1">
        <p:scale>
          <a:sx n="69" d="100"/>
          <a:sy n="69" d="100"/>
        </p:scale>
        <p:origin x="12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405C7-6FC7-4182-8081-B0906B868B0B}" type="datetimeFigureOut">
              <a:rPr lang="sk-SK" smtClean="0"/>
              <a:t>3. 12. 2020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36720-2A73-4858-8981-E54186159D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964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6720-2A73-4858-8981-E54186159DE7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201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BA75AB-0589-4DB2-B8FC-512CFC5175B2}" type="datetimeFigureOut">
              <a:rPr lang="sk-SK" smtClean="0"/>
              <a:pPr/>
              <a:t>3. 12. 2020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3. 12. 2020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3. 12. 2020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3. 12. 2020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3. 12. 2020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3. 12. 2020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3. 12. 2020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3. 12. 2020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3. 12. 2020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3. 12. 2020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3. 12. 2020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2BA75AB-0589-4DB2-B8FC-512CFC5175B2}" type="datetimeFigureOut">
              <a:rPr lang="sk-SK" smtClean="0"/>
              <a:pPr/>
              <a:t>3. 12. 2020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Staroveký Egypt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Pre 6. ročník ZŠ</a:t>
            </a:r>
          </a:p>
          <a:p>
            <a:r>
              <a:rPr lang="sk-SK" dirty="0" smtClean="0"/>
              <a:t>Tematický celok: „Obrazy starovekej spoločnosti“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ajomstvá pyramíd – Vyriešené záhady a otvorené otázky | GOLDMAN - nič pre  priemerných"/>
          <p:cNvSpPr>
            <a:spLocks noChangeAspect="1" noChangeArrowheads="1"/>
          </p:cNvSpPr>
          <p:nvPr/>
        </p:nvSpPr>
        <p:spPr bwMode="auto">
          <a:xfrm>
            <a:off x="251520" y="260648"/>
            <a:ext cx="6360641" cy="63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44630"/>
            <a:ext cx="8928992" cy="428862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403648" y="260648"/>
            <a:ext cx="5856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tx2"/>
                </a:solidFill>
              </a:rPr>
              <a:t>Pyramídy v Gíze </a:t>
            </a:r>
            <a:endParaRPr lang="sk-SK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Egyptská spoločnosť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sa delila: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Faraón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Kňazi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Vojenskí velitelia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Úradníci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– najdôležitejší úradník bol správca kraja – </a:t>
            </a:r>
            <a:r>
              <a:rPr lang="sk-SK" sz="2600" u="sng" dirty="0">
                <a:latin typeface="Arial" pitchFamily="34" charset="0"/>
                <a:cs typeface="Arial" pitchFamily="34" charset="0"/>
              </a:rPr>
              <a:t>v</a:t>
            </a:r>
            <a:r>
              <a:rPr lang="sk-SK" sz="2600" u="sng" dirty="0" smtClean="0">
                <a:latin typeface="Arial" pitchFamily="34" charset="0"/>
                <a:cs typeface="Arial" pitchFamily="34" charset="0"/>
              </a:rPr>
              <a:t>ezír.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..ale na riadení a spravovaní štátu sa podieľali aj pisári, vyberači daní, správcovia sýpok, ostatní úradníci)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Umelci, remeselníci, obchodníci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Roľníci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Otroci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– neslobodní obyvatelia  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68" y="260648"/>
            <a:ext cx="7756263" cy="1054250"/>
          </a:xfrm>
        </p:spPr>
        <p:txBody>
          <a:bodyPr/>
          <a:lstStyle/>
          <a:p>
            <a:r>
              <a:rPr lang="sk-SK" dirty="0" smtClean="0"/>
              <a:t>Zloženie spoločnosti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5187468" y="5828692"/>
            <a:ext cx="395653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sz="2000" b="1" dirty="0" smtClean="0">
                <a:latin typeface="Arial" pitchFamily="34" charset="0"/>
                <a:cs typeface="Arial" pitchFamily="34" charset="0"/>
              </a:rPr>
              <a:t>Úplne bez práv boli</a:t>
            </a:r>
          </a:p>
          <a:p>
            <a:pPr algn="ctr"/>
            <a:r>
              <a:rPr lang="sk-SK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troci, ktorí pochádzali z radov</a:t>
            </a:r>
          </a:p>
          <a:p>
            <a:pPr algn="ctr"/>
            <a:r>
              <a:rPr lang="sk-SK" sz="2000" b="1" dirty="0">
                <a:latin typeface="Arial" pitchFamily="34" charset="0"/>
                <a:cs typeface="Arial" pitchFamily="34" charset="0"/>
              </a:rPr>
              <a:t>v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ojenských zajatcov.</a:t>
            </a:r>
            <a:endParaRPr lang="sk-SK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Vládca Egypta -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titul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faraón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pokladaný za potomka bohov -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preukazovali sa mu božské pocty a zároveň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ajvyšší sudca, kňaz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veliteľ vojska.</a:t>
            </a:r>
          </a:p>
          <a:p>
            <a:pPr algn="just">
              <a:buFont typeface="Wingdings"/>
              <a:buChar char="à"/>
            </a:pP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Neobmedzená moc nad všetkými obyvateľmi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despotický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spôsob vlády. </a:t>
            </a:r>
          </a:p>
          <a:p>
            <a:pPr>
              <a:buFont typeface="Wingdings"/>
              <a:buChar char="à"/>
            </a:pPr>
            <a:endParaRPr lang="sk-SK" sz="26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sk-SK" sz="2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Faraón – neobmedzený (despotický) vládca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3995" y="4779473"/>
            <a:ext cx="2440005" cy="207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4932040" y="6455341"/>
            <a:ext cx="16482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Faraón </a:t>
            </a:r>
            <a:r>
              <a:rPr lang="sk-SK" dirty="0" err="1" smtClean="0"/>
              <a:t>Rachef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Keď faraón zomrel, uložili ho do hrobky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kde ho následne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mumifikovali a postavili mu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na znak obrovskej úcty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pyramídu.</a:t>
            </a:r>
          </a:p>
          <a:p>
            <a:pPr algn="just">
              <a:buNone/>
            </a:pP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Mumifikácia </a:t>
            </a:r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3340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ĺžnik 4"/>
          <p:cNvSpPr/>
          <p:nvPr/>
        </p:nvSpPr>
        <p:spPr>
          <a:xfrm>
            <a:off x="1451893" y="5802996"/>
            <a:ext cx="5288627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sk-SK" dirty="0">
                <a:latin typeface="Arial" pitchFamily="34" charset="0"/>
                <a:cs typeface="Arial" pitchFamily="34" charset="0"/>
              </a:rPr>
              <a:t>K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onzervovanie mŕtveho tela balzamovaním,</a:t>
            </a:r>
          </a:p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ktorého výsledkom je múmia (proces trval 70 dní).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131839" y="5328808"/>
            <a:ext cx="192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MUMIFIKÁCIA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706603" y="4000504"/>
            <a:ext cx="503214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Egypťania verili v posmrtný život</a:t>
            </a:r>
            <a:endParaRPr lang="sk-SK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" y="1571612"/>
            <a:ext cx="9144000" cy="5286388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Starovekí Egypťania uctievali množstvo bohov a bohýň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ktorí vraj sídlili v chrámoch =&gt;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náboženstvo bolo polyteistické (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mnohobožstvo) </a:t>
            </a:r>
          </a:p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Najvýznamnejší bohovia v Egypte:</a:t>
            </a:r>
          </a:p>
          <a:p>
            <a:pPr algn="just">
              <a:buFontTx/>
              <a:buChar char="-"/>
            </a:pPr>
            <a:r>
              <a:rPr lang="sk-SK" sz="2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Amon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– kráľ bohov</a:t>
            </a:r>
          </a:p>
          <a:p>
            <a:pPr algn="just">
              <a:buFontTx/>
              <a:buChar char="-"/>
            </a:pPr>
            <a:r>
              <a:rPr lang="sk-SK" sz="2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</a:t>
            </a:r>
            <a:r>
              <a:rPr lang="sk-SK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/</a:t>
            </a:r>
            <a:r>
              <a:rPr lang="sk-SK" sz="2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Ra</a:t>
            </a:r>
            <a:r>
              <a:rPr lang="sk-SK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– boh Slnka</a:t>
            </a:r>
          </a:p>
          <a:p>
            <a:pPr algn="just">
              <a:buFontTx/>
              <a:buChar char="-"/>
            </a:pPr>
            <a:r>
              <a:rPr lang="sk-SK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Hor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– boh vojny</a:t>
            </a:r>
          </a:p>
          <a:p>
            <a:pPr algn="just">
              <a:buFontTx/>
              <a:buChar char="-"/>
            </a:pPr>
            <a:r>
              <a:rPr lang="sk-SK" sz="2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Thovt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– boh múdrosti</a:t>
            </a:r>
          </a:p>
          <a:p>
            <a:pPr algn="just">
              <a:buFontTx/>
              <a:buChar char="-"/>
            </a:pPr>
            <a:r>
              <a:rPr lang="sk-SK" sz="2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Izis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– bohyňa remesiel</a:t>
            </a:r>
          </a:p>
          <a:p>
            <a:pPr algn="just">
              <a:buFontTx/>
              <a:buChar char="-"/>
            </a:pPr>
            <a:r>
              <a:rPr lang="sk-SK" sz="2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Anubis</a:t>
            </a:r>
            <a:r>
              <a:rPr lang="sk-SK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– boh balzamovania</a:t>
            </a:r>
            <a:endParaRPr lang="sk-SK" sz="26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just">
              <a:buFontTx/>
              <a:buChar char="-"/>
            </a:pPr>
            <a:r>
              <a:rPr lang="sk-SK" sz="2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Oziris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– boh mŕtvych 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Náboženstvo v Egypte</a:t>
            </a:r>
            <a:endParaRPr lang="sk-SK" dirty="0"/>
          </a:p>
        </p:txBody>
      </p:sp>
      <p:pic>
        <p:nvPicPr>
          <p:cNvPr id="4" name="Obrázok 3" descr="achna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2564904"/>
            <a:ext cx="1886505" cy="179222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148064" y="4549676"/>
            <a:ext cx="3746539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err="1" smtClean="0"/>
              <a:t>Amenhotep</a:t>
            </a:r>
            <a:r>
              <a:rPr lang="sk-SK" b="1" dirty="0" smtClean="0"/>
              <a:t> IV. (</a:t>
            </a:r>
            <a:r>
              <a:rPr lang="sk-SK" b="1" dirty="0" err="1" smtClean="0"/>
              <a:t>Achnaton</a:t>
            </a:r>
            <a:r>
              <a:rPr lang="sk-SK" b="1" dirty="0" smtClean="0"/>
              <a:t>)</a:t>
            </a:r>
          </a:p>
          <a:p>
            <a:pPr algn="ctr"/>
            <a:r>
              <a:rPr lang="sk-SK" dirty="0"/>
              <a:t>s</a:t>
            </a:r>
            <a:r>
              <a:rPr lang="sk-SK" dirty="0" smtClean="0"/>
              <a:t>a </a:t>
            </a:r>
            <a:r>
              <a:rPr lang="sk-SK" b="1" dirty="0" smtClean="0"/>
              <a:t>pokúsil v Egypte zaviesť</a:t>
            </a:r>
          </a:p>
          <a:p>
            <a:pPr algn="ctr"/>
            <a:r>
              <a:rPr lang="sk-SK" dirty="0"/>
              <a:t>v</a:t>
            </a:r>
            <a:r>
              <a:rPr lang="sk-SK" dirty="0" smtClean="0"/>
              <a:t>ieru v jediného boha =&gt;</a:t>
            </a:r>
          </a:p>
          <a:p>
            <a:pPr algn="ctr"/>
            <a:r>
              <a:rPr lang="sk-SK" b="1" dirty="0" smtClean="0"/>
              <a:t>monoteizmus.</a:t>
            </a:r>
            <a:r>
              <a:rPr lang="sk-SK" dirty="0"/>
              <a:t> </a:t>
            </a:r>
            <a:r>
              <a:rPr lang="sk-SK" dirty="0" smtClean="0"/>
              <a:t>Mala to byť</a:t>
            </a:r>
          </a:p>
          <a:p>
            <a:pPr algn="ctr"/>
            <a:r>
              <a:rPr lang="sk-SK" dirty="0" smtClean="0"/>
              <a:t>viera v boha slnečného kotúča</a:t>
            </a:r>
          </a:p>
          <a:p>
            <a:pPr algn="ctr"/>
            <a:r>
              <a:rPr lang="sk-SK" dirty="0" err="1" smtClean="0"/>
              <a:t>Atona</a:t>
            </a:r>
            <a:r>
              <a:rPr lang="sk-SK" dirty="0" smtClean="0"/>
              <a:t>. Po smrti ho </a:t>
            </a:r>
            <a:r>
              <a:rPr lang="sk-SK" dirty="0" err="1" smtClean="0"/>
              <a:t>Amonovi</a:t>
            </a:r>
            <a:r>
              <a:rPr lang="sk-SK" dirty="0" smtClean="0"/>
              <a:t> </a:t>
            </a:r>
          </a:p>
          <a:p>
            <a:pPr algn="ctr"/>
            <a:r>
              <a:rPr lang="sk-SK" dirty="0" smtClean="0"/>
              <a:t>kňazi prekliali a zrušili všetky jeho</a:t>
            </a:r>
          </a:p>
          <a:p>
            <a:pPr algn="ctr"/>
            <a:r>
              <a:rPr lang="sk-SK" dirty="0"/>
              <a:t>r</a:t>
            </a:r>
            <a:r>
              <a:rPr lang="sk-SK" dirty="0" smtClean="0"/>
              <a:t>eformy.</a:t>
            </a:r>
            <a:endParaRPr lang="sk-SK" dirty="0"/>
          </a:p>
        </p:txBody>
      </p:sp>
      <p:cxnSp>
        <p:nvCxnSpPr>
          <p:cNvPr id="7" name="Rovná spojovacia šípka 6"/>
          <p:cNvCxnSpPr/>
          <p:nvPr/>
        </p:nvCxnSpPr>
        <p:spPr>
          <a:xfrm flipV="1">
            <a:off x="5940152" y="3501008"/>
            <a:ext cx="1060170" cy="1008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 roku 1274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udial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vojenský stret medzi Egyptskou ríšou a Chetitskou ríšou pri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Kadeši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(na území dnešnej Sýrie), ktorý sa skončil nerozhodne...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Nerozhodná bitka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66" y="3957630"/>
            <a:ext cx="2714634" cy="290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488" y="5934670"/>
            <a:ext cx="350769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Bitka pri </a:t>
            </a:r>
            <a:r>
              <a:rPr lang="sk-SK" b="1" dirty="0" err="1" smtClean="0"/>
              <a:t>Kadeši</a:t>
            </a:r>
            <a:r>
              <a:rPr lang="sk-SK" b="1" dirty="0" smtClean="0"/>
              <a:t> </a:t>
            </a:r>
            <a:r>
              <a:rPr lang="sk-SK" dirty="0" smtClean="0"/>
              <a:t>bola </a:t>
            </a:r>
            <a:r>
              <a:rPr lang="sk-SK" b="1" dirty="0" smtClean="0"/>
              <a:t>najväčšou</a:t>
            </a:r>
          </a:p>
          <a:p>
            <a:pPr algn="ctr"/>
            <a:r>
              <a:rPr lang="sk-SK" dirty="0" smtClean="0"/>
              <a:t>známou </a:t>
            </a:r>
            <a:r>
              <a:rPr lang="sk-SK" b="1" dirty="0" smtClean="0"/>
              <a:t>bitkou bojových vozov</a:t>
            </a:r>
          </a:p>
          <a:p>
            <a:pPr algn="ctr"/>
            <a:r>
              <a:rPr lang="sk-SK" b="1" dirty="0" smtClean="0"/>
              <a:t>v dejinách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928662" y="4071942"/>
            <a:ext cx="5397631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Mierová zmluva podpísaná v roku</a:t>
            </a:r>
          </a:p>
          <a:p>
            <a:pPr algn="ctr"/>
            <a:r>
              <a:rPr lang="sk-SK" b="1" dirty="0" smtClean="0"/>
              <a:t>1258 pred Kristom priniesla obom ríšam obdobie </a:t>
            </a:r>
          </a:p>
          <a:p>
            <a:pPr algn="ctr"/>
            <a:r>
              <a:rPr lang="sk-SK" b="1" dirty="0" smtClean="0"/>
              <a:t>rozkvetu</a:t>
            </a:r>
            <a:endParaRPr lang="sk-SK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67325"/>
            <a:ext cx="25908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Rovná spojovacia šípka 10"/>
          <p:cNvCxnSpPr>
            <a:stCxn id="6" idx="2"/>
            <a:endCxn id="1027" idx="3"/>
          </p:cNvCxnSpPr>
          <p:nvPr/>
        </p:nvCxnSpPr>
        <p:spPr>
          <a:xfrm rot="5400000">
            <a:off x="2575444" y="5010628"/>
            <a:ext cx="1067391" cy="1036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Dejiny Egypta (3000 – 30 pred Kr.) delíme na menšie obdobia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aby sme sa v nich mohli lepšie orientovať:</a:t>
            </a:r>
          </a:p>
          <a:p>
            <a:pPr algn="just">
              <a:buFont typeface="Wingdings"/>
              <a:buChar char="à"/>
            </a:pP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Stará ríša</a:t>
            </a:r>
          </a:p>
          <a:p>
            <a:pPr algn="just">
              <a:buFont typeface="Wingdings"/>
              <a:buChar char="à"/>
            </a:pP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Stredná ríša</a:t>
            </a:r>
          </a:p>
          <a:p>
            <a:pPr algn="just">
              <a:buFont typeface="Wingdings"/>
              <a:buChar char="à"/>
            </a:pP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Nová ríša</a:t>
            </a:r>
          </a:p>
          <a:p>
            <a:pPr algn="just">
              <a:buFont typeface="Wingdings"/>
              <a:buChar char="à"/>
            </a:pP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Neskorá ríša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Dejiny Egypta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Staroveký Egypt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 po Mezopotámii druhá najstaršia civilizácia v Stredomorí</a:t>
            </a:r>
          </a:p>
          <a:p>
            <a:pPr algn="just"/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Štát s najdlhšími dejinami v histórii = 3000 rokov</a:t>
            </a:r>
          </a:p>
          <a:p>
            <a:pPr>
              <a:buNone/>
            </a:pP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Štát s najdlhšími dejinami</a:t>
            </a: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714348" y="4857760"/>
            <a:ext cx="79296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535753" y="503635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5400000">
            <a:off x="8501090" y="500063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0" y="5286388"/>
            <a:ext cx="21082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3000 pred Kristom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7266562" y="5214950"/>
            <a:ext cx="18774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30 pred Kristom</a:t>
            </a:r>
            <a:endParaRPr lang="sk-SK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3071802" y="4357694"/>
            <a:ext cx="304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Dejiny starovekého Egypta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taroveky egy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Starovekí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Egypťania verili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že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Egypt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je „darom“ rieky Níl -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pramení v strednej Afrike a  každoročné záplavy prinášajú: </a:t>
            </a:r>
          </a:p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úrodné bahno (čiernej farby) =&gt;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„čierna zem“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brehy Nílu, delta Nílu </a:t>
            </a:r>
          </a:p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všade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navôkol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nehostinná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púšť Sahara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ktorá mala červenú farbu =&gt;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„červená zem“</a:t>
            </a:r>
            <a:endParaRPr lang="sk-SK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Egypt – dar rieky </a:t>
            </a:r>
            <a:r>
              <a:rPr lang="sk-SK" dirty="0"/>
              <a:t>N</a:t>
            </a:r>
            <a:r>
              <a:rPr lang="sk-SK" dirty="0" smtClean="0"/>
              <a:t>íl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755576" y="5373216"/>
            <a:ext cx="78192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Každoročné záplavy, ktoré prinášal Níl, boli pre Egypťanov veľmi dôležité, pretože v Egypte prší iba výnimočne.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Pôvodne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bol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Egypt tvorený dvoma štátmi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sk-SK" sz="2600" b="1" u="sng" dirty="0" smtClean="0">
                <a:latin typeface="Arial" pitchFamily="34" charset="0"/>
                <a:cs typeface="Arial" pitchFamily="34" charset="0"/>
              </a:rPr>
              <a:t>Horným Egyptom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na juhu – nehostinná a hornatá krajina   žili tu hlavne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pastieri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 lovci</a:t>
            </a:r>
          </a:p>
          <a:p>
            <a:pPr marL="0" indent="0" algn="just">
              <a:buNone/>
            </a:pPr>
            <a:endParaRPr lang="sk-SK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sk-SK" sz="2600" b="1" u="sng" dirty="0" smtClean="0">
                <a:latin typeface="Arial" pitchFamily="34" charset="0"/>
                <a:cs typeface="Arial" pitchFamily="34" charset="0"/>
              </a:rPr>
              <a:t>Dolným Egyptom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na severe – úrodná delta rieky Níl - jeho obyvatelia boli mierumilovní 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poľnohospodári</a:t>
            </a:r>
            <a:endParaRPr lang="sk-SK" sz="2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Horný a Dolný Egypt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Horný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Dolný Egypt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násilím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zjednotil faraón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Meni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vládca Horného Egypta okolo roku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3000 pred Kr.</a:t>
            </a:r>
          </a:p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=&gt; vznikol jeden centralizovaný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teritoriálny štát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 hlavným mestom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Mennofer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 pomenovanom podľa zjednotiteľa Egypta faraóna </a:t>
            </a: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Meniho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Faraón </a:t>
            </a:r>
            <a:r>
              <a:rPr lang="sk-SK" dirty="0" err="1" smtClean="0"/>
              <a:t>Meni</a:t>
            </a:r>
            <a:endParaRPr lang="sk-SK" dirty="0"/>
          </a:p>
        </p:txBody>
      </p:sp>
      <p:pic>
        <p:nvPicPr>
          <p:cNvPr id="4" name="Obrázok 3" descr="men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127" y="4792897"/>
            <a:ext cx="1800200" cy="2098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Znalosť poľnohospodárstva sa do Egypta rozšírila pravdepodobne z 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Mezopotámie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</a:p>
          <a:p>
            <a:pPr algn="just">
              <a:buFontTx/>
              <a:buChar char="-"/>
            </a:pP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Poľnohospodári pestovali kultúrne plodiny: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hrach, šošovica, cibuľa, cesnak, hrozno, vínna </a:t>
            </a:r>
            <a:r>
              <a:rPr lang="sk-SK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réva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ďatle, melóny....</a:t>
            </a:r>
          </a:p>
          <a:p>
            <a:pPr algn="just">
              <a:buFontTx/>
              <a:buChar char="-"/>
            </a:pP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Chovatelia hospodárskych zvierat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hovädzí dobytok, ovce, kozy, kačky...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Poľnohospodári a chovatelia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Fantastickí stavitelia</a:t>
            </a:r>
            <a:r>
              <a:rPr lang="sk-SK" dirty="0"/>
              <a:t> </a:t>
            </a:r>
            <a:r>
              <a:rPr lang="sk-SK" dirty="0" smtClean="0"/>
              <a:t>a zruční remeselníci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142976" y="4071942"/>
            <a:ext cx="1925528" cy="4308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sz="2200" b="1" dirty="0" smtClean="0"/>
              <a:t>EGYPŤANIA</a:t>
            </a:r>
            <a:endParaRPr lang="sk-SK" sz="22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3428992" y="2500306"/>
            <a:ext cx="251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Stavitelia - pyramídy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60419" y="5013176"/>
            <a:ext cx="558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Kovotepci a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kovolejári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zbrane a nástroje z bronzu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585598" y="3357562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Tkáči - ľan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643306" y="4143380"/>
            <a:ext cx="510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Hrnčiari – hrnčiarsky kruh +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vypaľovacie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pece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857620" y="592933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Obchodníci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Rovná spojovacia šípka 10"/>
          <p:cNvCxnSpPr>
            <a:stCxn id="4" idx="3"/>
            <a:endCxn id="5" idx="1"/>
          </p:cNvCxnSpPr>
          <p:nvPr/>
        </p:nvCxnSpPr>
        <p:spPr>
          <a:xfrm flipV="1">
            <a:off x="3068504" y="2684972"/>
            <a:ext cx="360488" cy="1602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V="1">
            <a:off x="3059832" y="3501008"/>
            <a:ext cx="705708" cy="786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>
            <a:endCxn id="8" idx="1"/>
          </p:cNvCxnSpPr>
          <p:nvPr/>
        </p:nvCxnSpPr>
        <p:spPr>
          <a:xfrm>
            <a:off x="3059832" y="4293096"/>
            <a:ext cx="583474" cy="34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>
            <a:off x="3059832" y="4293096"/>
            <a:ext cx="5760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>
            <a:off x="3059832" y="4293096"/>
            <a:ext cx="789116" cy="1826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946" y="2015108"/>
            <a:ext cx="30765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tupnovi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301208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28077" y="4885252"/>
            <a:ext cx="828784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sz="2000" b="1" dirty="0" smtClean="0"/>
              <a:t>DŽÓSEROVA stupňovitá pyramída v </a:t>
            </a:r>
            <a:r>
              <a:rPr lang="sk-SK" sz="2000" b="1" dirty="0" err="1" smtClean="0"/>
              <a:t>Sakkáre</a:t>
            </a:r>
            <a:r>
              <a:rPr lang="sk-SK" sz="2000" b="1" dirty="0" smtClean="0"/>
              <a:t> = najstaršia pyramída </a:t>
            </a:r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protireformácia</Template>
  <TotalTime>1180</TotalTime>
  <Words>633</Words>
  <Application>Microsoft Office PowerPoint</Application>
  <PresentationFormat>Prezentácia na obrazovke (4:3)</PresentationFormat>
  <Paragraphs>91</Paragraphs>
  <Slides>16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Book Antiqua</vt:lpstr>
      <vt:lpstr>Calibri</vt:lpstr>
      <vt:lpstr>Wingdings</vt:lpstr>
      <vt:lpstr>Tvrdý obal</vt:lpstr>
      <vt:lpstr>Staroveký Egypt</vt:lpstr>
      <vt:lpstr>Štát s najdlhšími dejinami</vt:lpstr>
      <vt:lpstr>Prezentácia programu PowerPoint</vt:lpstr>
      <vt:lpstr>Egypt – dar rieky Níl</vt:lpstr>
      <vt:lpstr>Horný a Dolný Egypt</vt:lpstr>
      <vt:lpstr>Faraón Meni</vt:lpstr>
      <vt:lpstr>Poľnohospodári a chovatelia </vt:lpstr>
      <vt:lpstr>Fantastickí stavitelia a zruční remeselníci</vt:lpstr>
      <vt:lpstr>Prezentácia programu PowerPoint</vt:lpstr>
      <vt:lpstr>Prezentácia programu PowerPoint</vt:lpstr>
      <vt:lpstr>Zloženie spoločnosti</vt:lpstr>
      <vt:lpstr>Faraón – neobmedzený (despotický) vládca</vt:lpstr>
      <vt:lpstr>Mumifikácia </vt:lpstr>
      <vt:lpstr>Náboženstvo v Egypte</vt:lpstr>
      <vt:lpstr>Nerozhodná bitka </vt:lpstr>
      <vt:lpstr>Dejiny Egypta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Staroveký egypt</dc:title>
  <dc:creator>Valued Acer Customer</dc:creator>
  <cp:lastModifiedBy>Ucitel</cp:lastModifiedBy>
  <cp:revision>137</cp:revision>
  <dcterms:created xsi:type="dcterms:W3CDTF">2012-11-13T16:43:53Z</dcterms:created>
  <dcterms:modified xsi:type="dcterms:W3CDTF">2020-12-03T18:00:28Z</dcterms:modified>
</cp:coreProperties>
</file>