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9B38-641D-42A6-8149-473C438E36E0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530-6F34-4F60-9E37-89A1213C1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552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9B38-641D-42A6-8149-473C438E36E0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530-6F34-4F60-9E37-89A1213C1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07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9B38-641D-42A6-8149-473C438E36E0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530-6F34-4F60-9E37-89A1213C1BDF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0150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9B38-641D-42A6-8149-473C438E36E0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530-6F34-4F60-9E37-89A1213C1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634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9B38-641D-42A6-8149-473C438E36E0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530-6F34-4F60-9E37-89A1213C1BDF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1213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9B38-641D-42A6-8149-473C438E36E0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530-6F34-4F60-9E37-89A1213C1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873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9B38-641D-42A6-8149-473C438E36E0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530-6F34-4F60-9E37-89A1213C1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943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9B38-641D-42A6-8149-473C438E36E0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530-6F34-4F60-9E37-89A1213C1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012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9B38-641D-42A6-8149-473C438E36E0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530-6F34-4F60-9E37-89A1213C1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25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9B38-641D-42A6-8149-473C438E36E0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530-6F34-4F60-9E37-89A1213C1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38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9B38-641D-42A6-8149-473C438E36E0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530-6F34-4F60-9E37-89A1213C1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18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9B38-641D-42A6-8149-473C438E36E0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530-6F34-4F60-9E37-89A1213C1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97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9B38-641D-42A6-8149-473C438E36E0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530-6F34-4F60-9E37-89A1213C1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95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9B38-641D-42A6-8149-473C438E36E0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530-6F34-4F60-9E37-89A1213C1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89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9B38-641D-42A6-8149-473C438E36E0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530-6F34-4F60-9E37-89A1213C1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27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530-6F34-4F60-9E37-89A1213C1BDF}" type="slidenum">
              <a:rPr lang="pl-PL" smtClean="0"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9B38-641D-42A6-8149-473C438E36E0}" type="datetimeFigureOut">
              <a:rPr lang="pl-PL" smtClean="0"/>
              <a:t>13.12.2020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3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29B38-641D-42A6-8149-473C438E36E0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E5D530-6F34-4F60-9E37-89A1213C1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56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hyperlink" Target="%0dhttps:/www.google.com/imgres?imgurl=http%3A%2F%2Fsppiekary.szkolna.net%2Fpliki%2Fobraz%2Frysunek1-1570627877.gif&amp;imgrefurl=http%3A%2F%2Fwww.sppiekary.szkolna.net%2Fakcje-projekty-programy%2Fakcja-no-promil-no-problem&amp;tbnid=_VdlvdlXWm0a0M&amp;vet=12ahUKEwjeiM6zu8jtAhWMyioKHX9pA9kQMygBegUIARCTAQ..i&amp;docid=4VTXAdbKLVPMzM&amp;w=1181&amp;h=1181&amp;q=No%20promil%20No%20Problem&amp;hl=pl&amp;ved=2ahUKEwjeiM6zu8jtAhWMyioKHX9pA9kQMygBegUIARCTAQ%0d" TargetMode="External"/><Relationship Id="rId3" Type="http://schemas.openxmlformats.org/officeDocument/2006/relationships/hyperlink" Target="https://www.google.com/url?sa=i&amp;url=https%3A%2F%2Fm.demotywatory.pl%2F2963021&amp;psig=AOvVaw2o6DzRmtqfRaPvn9k6qXgQ&amp;ust=1607865129545000&amp;source=images&amp;cd=vfe&amp;ved=2ahUKEwibp7XAwsjtAhUPuSoKHdfoAWwQr4kDegUIARCkAQ" TargetMode="External"/><Relationship Id="rId7" Type="http://schemas.openxmlformats.org/officeDocument/2006/relationships/hyperlink" Target="https://www.google.com/imgres?imgurl=https%3A%2F%2Fwww.kreatywna.pl%2Fwp-content%2Fuploads%2Ftechnologia%2Fmotoryzacja%2Fjpeg%2Fsrebrny-nowy-samochod-na-drodze.jpeg&amp;imgrefurl=https%3A%2F%2Fwww.kreatywna.pl%2Ftechnologia%2Fmotoryzacja%2Fskad-tyle-pieknych-i-nowoczesnych-samochodow-na-ulicach-polacy-coraz-chetniej-finansuja-nowe-auta%2F&amp;tbnid=ReMZdJUwXa-VCM&amp;vet=12ahUKEwjqype0ysjtAhVRsyoKHRemB4sQMygFegUIARCiAQ..i&amp;docid=J9fyC_U6rSqMzM&amp;w=2048&amp;h=1367&amp;q=samoch%C3%B3d%20w%20drodze&amp;ved=2ahUKEwjqype0ysjtAhVRsyoKHRemB4sQMygFegUIARCiAQ" TargetMode="External"/><Relationship Id="rId12" Type="http://schemas.openxmlformats.org/officeDocument/2006/relationships/image" Target="../media/image1.jpg"/><Relationship Id="rId17" Type="http://schemas.openxmlformats.org/officeDocument/2006/relationships/hyperlink" Target="https://encrypted-tbn0.gstatic.com/images?q=tbn:ANd9GcR3HaHOXwhdEUBcAOXkGClxVQDT2C1BZuL2OA&amp;usqp=CAU" TargetMode="External"/><Relationship Id="rId2" Type="http://schemas.openxmlformats.org/officeDocument/2006/relationships/image" Target="../media/image3.jpg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hyperlink" Target="https://kamp2020.bezpromilowo.pl/" TargetMode="External"/><Relationship Id="rId5" Type="http://schemas.openxmlformats.org/officeDocument/2006/relationships/hyperlink" Target="https://www.google.com/imgres?imgurl=http%3A%2F%2Fgroteski.pl%2Fwp-content%2Fuploads%2F2014%2F04%2Ftravel-72870_1280.jpg&amp;imgrefurl=http%3A%2F%2Fgroteski.pl%2Fpozytywne-opinie-volkswagen-ubezpieczenia-szybko-tanio-pewnie%2Ftravel-72870_1280%2F&amp;tbnid=wbtnYHDhZZ-ypM&amp;vet=12ahUKEwjqype0ysjtAhVRsyoKHRemB4sQMygBegUIARCaAQ..i&amp;docid=qxaz36a-DuaxkM&amp;w=600&amp;h=397&amp;q=samoch%C3%B3d%20w%20drodze&amp;ved=2ahUKEwjqype0ysjtAhVRsyoKHRemB4sQMygBegUIARCaAQ" TargetMode="External"/><Relationship Id="rId15" Type="http://schemas.openxmlformats.org/officeDocument/2006/relationships/hyperlink" Target="https://www.google.com/url?sa=i&amp;url=https%3A%2F%2Fwww.portel.pl%2Fwiadomosci%2Ftragiczny-wypadek-na-s22%2F112698&amp;psig=AOvVaw1jp_dP56XDm-SPjRMzklRd&amp;ust=1607866654799000&amp;source=images&amp;cd=vfe&amp;ved=0CAIQjRxqFwoTCJj6h6rIyO0CFQAAAAAdAAAAABAE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7.jpg"/><Relationship Id="rId9" Type="http://schemas.openxmlformats.org/officeDocument/2006/relationships/hyperlink" Target="https://www.gminaskawina.pl/index.php?option=16&amp;action=news_show&amp;news_id=20748" TargetMode="External"/><Relationship Id="rId1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781A1D-EA9D-4046-B153-39E2F12ED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03388" y="439099"/>
            <a:ext cx="7766936" cy="1646302"/>
          </a:xfrm>
        </p:spPr>
        <p:txBody>
          <a:bodyPr/>
          <a:lstStyle/>
          <a:p>
            <a:r>
              <a:rPr lang="pl-PL" dirty="0"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schemeClr val="accent1">
                      <a:alpha val="32000"/>
                    </a:schemeClr>
                  </a:outerShdw>
                </a:effectLst>
              </a:rPr>
              <a:t>Piłeś nie Jedź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AF0A3B4-436E-4054-9915-684801BB9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003388" y="2001315"/>
            <a:ext cx="7766936" cy="1096899"/>
          </a:xfrm>
        </p:spPr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No Promil No problem</a:t>
            </a:r>
          </a:p>
        </p:txBody>
      </p:sp>
    </p:spTree>
    <p:extLst>
      <p:ext uri="{BB962C8B-B14F-4D97-AF65-F5344CB8AC3E}">
        <p14:creationId xmlns:p14="http://schemas.microsoft.com/office/powerpoint/2010/main" val="167412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3B5EE7B3-F9F1-485F-B1C3-8C9E39F09C5D}"/>
              </a:ext>
            </a:extLst>
          </p:cNvPr>
          <p:cNvSpPr txBox="1"/>
          <p:nvPr/>
        </p:nvSpPr>
        <p:spPr>
          <a:xfrm>
            <a:off x="536895" y="419450"/>
            <a:ext cx="11350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Akcja „No Promil No Problem” zajmuje się zwalczaniem ilości pijanych kierowców za kierownicą. Pierwsza akcja No Promil No Problem odbyła się w 2007 roku.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0D072BB-A328-470C-A1FC-2E08BD0C6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50" y="2332270"/>
            <a:ext cx="4018895" cy="40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6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4CEC218-F939-4CB2-AE20-CE9426DCE2A4}"/>
              </a:ext>
            </a:extLst>
          </p:cNvPr>
          <p:cNvSpPr txBox="1"/>
          <p:nvPr/>
        </p:nvSpPr>
        <p:spPr>
          <a:xfrm>
            <a:off x="327171" y="293615"/>
            <a:ext cx="117278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Do XIII edycji włączyła się również Gmina Skawina.</a:t>
            </a:r>
          </a:p>
          <a:p>
            <a:r>
              <a:rPr lang="pl-PL" sz="3200" dirty="0">
                <a:solidFill>
                  <a:schemeClr val="bg1"/>
                </a:solidFill>
              </a:rPr>
              <a:t>Honorowy patronat nad akcją objął Burmistrz Miasta i Gminy Skawina.</a:t>
            </a:r>
          </a:p>
          <a:p>
            <a:r>
              <a:rPr lang="pl-PL" sz="1600" dirty="0">
                <a:solidFill>
                  <a:schemeClr val="bg1"/>
                </a:solidFill>
              </a:rPr>
              <a:t>Więcej informacji na stronie Gminy Skawina </a:t>
            </a:r>
            <a:r>
              <a:rPr lang="pl-PL" sz="1600" dirty="0">
                <a:solidFill>
                  <a:schemeClr val="bg1"/>
                </a:solidFill>
                <a:sym typeface="Wingdings" panose="05000000000000000000" pitchFamily="2" charset="2"/>
              </a:rPr>
              <a:t> https://www.gminaskawina.pl/index.php?option=16&amp;action=news_show&amp;news_id=20748</a:t>
            </a:r>
            <a:endParaRPr lang="pl-PL" sz="1600" dirty="0">
              <a:solidFill>
                <a:schemeClr val="bg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6EEFCA7-D716-4029-91A6-64E105A6F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7570"/>
            <a:ext cx="12192000" cy="316054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9DA1813-CADA-45E6-9AB0-0B9DA5660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81" y="2733254"/>
            <a:ext cx="1304957" cy="145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0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5D20BE4-DB06-488F-BE42-7578889B48B4}"/>
              </a:ext>
            </a:extLst>
          </p:cNvPr>
          <p:cNvSpPr txBox="1"/>
          <p:nvPr/>
        </p:nvSpPr>
        <p:spPr>
          <a:xfrm>
            <a:off x="466987" y="153098"/>
            <a:ext cx="1125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Akcja popularna jest w wielu gminach Małopolski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D61406-9152-4191-821B-5B64B772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523" y="1219205"/>
            <a:ext cx="5845912" cy="441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2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5F1396A-25C0-44F8-9901-00B140DCF409}"/>
              </a:ext>
            </a:extLst>
          </p:cNvPr>
          <p:cNvSpPr txBox="1"/>
          <p:nvPr/>
        </p:nvSpPr>
        <p:spPr>
          <a:xfrm>
            <a:off x="349541" y="348867"/>
            <a:ext cx="114929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ciągu ubiegłego roku w wypadkach drogowych zginęło 326 osób, a aż 3081 zostało rannych. Zabici w wypadkach drogowych z udziałem osób będących pod wpływem alkoholu stanowią 11,2% wszystkich zabitych na polskich drogach, natomiast ranni to 8,7% ogółu osób z uszczerbkiem na zdrowiu.</a:t>
            </a:r>
            <a:endParaRPr lang="pl-PL" sz="32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84D3C76-C94D-41CB-AB8E-8C3D456CE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1" y="4097981"/>
            <a:ext cx="3945911" cy="263389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173AA03-68EF-4AF7-AE7F-F70EFAA70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81" y="3188277"/>
            <a:ext cx="6279767" cy="354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0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B989682-F7C6-4DCF-A560-4F45CBD59683}"/>
              </a:ext>
            </a:extLst>
          </p:cNvPr>
          <p:cNvSpPr txBox="1"/>
          <p:nvPr/>
        </p:nvSpPr>
        <p:spPr>
          <a:xfrm>
            <a:off x="1350627" y="377505"/>
            <a:ext cx="1110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>
                <a:solidFill>
                  <a:schemeClr val="bg1"/>
                </a:solidFill>
              </a:rPr>
              <a:t>Trzeźwy jadę i dojadę!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2639CED-F020-4012-ADE2-2396F336C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4" y="2181841"/>
            <a:ext cx="5490014" cy="364011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45D7B91-94AD-4AB3-B147-FEBFC069D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98" y="2181841"/>
            <a:ext cx="5490014" cy="365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1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0F888A3-360A-43D4-9A9C-0BEF7D2BD5CE}"/>
              </a:ext>
            </a:extLst>
          </p:cNvPr>
          <p:cNvSpPr txBox="1"/>
          <p:nvPr/>
        </p:nvSpPr>
        <p:spPr>
          <a:xfrm>
            <a:off x="3959603" y="536895"/>
            <a:ext cx="8774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Bibliografia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32B416A-9620-431C-B37E-1D0CC4B8A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8" y="755010"/>
            <a:ext cx="919273" cy="102345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1F29AB6-B72A-46FF-94C7-77CEEF47F6CA}"/>
              </a:ext>
            </a:extLst>
          </p:cNvPr>
          <p:cNvSpPr txBox="1"/>
          <p:nvPr/>
        </p:nvSpPr>
        <p:spPr>
          <a:xfrm>
            <a:off x="130247" y="1778467"/>
            <a:ext cx="2503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https://www.google.com/url?sa=i&amp;url=https%3A%2F%2Fm.demotywatory.pl%2F2963021&amp;psig=AOvVaw2o6DzRmtqfRaPvn9k6qXgQ&amp;ust=1607865129545000&amp;source=images&amp;cd=vfe&amp;ved=2ahUKEwibp7XAwsjtAhUPuSoKHdfoAWwQr4kDegUIARCkAQ</a:t>
            </a:r>
            <a:endParaRPr lang="pl-P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D45F433-3A11-45DC-86B3-E0A4AE6EA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22" y="1214705"/>
            <a:ext cx="2628900" cy="174307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A4F0023-6A6B-4720-A10F-02BFDBD9FA7F}"/>
              </a:ext>
            </a:extLst>
          </p:cNvPr>
          <p:cNvSpPr txBox="1"/>
          <p:nvPr/>
        </p:nvSpPr>
        <p:spPr>
          <a:xfrm>
            <a:off x="3096936" y="2978796"/>
            <a:ext cx="22901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google.com/imgres?imgurl=http%3A%2F%2Fgroteski.pl%2Fwp-content%2Fuploads%2F2014%2F04%2Ftravel-72870_1280.jpg&amp;imgrefurl=http%3A%2F%2Fgroteski.pl%2Fpozytywne-opinie-volkswagen-ubezpieczenia-szybko-tanio-pewnie%2Ftravel-72870_1280%2F&amp;tbnid=wbtnYHDhZZ-ypM&amp;vet=12ahUKEwjqype0ysjtAhVRsyoKHRemB4sQMygBegUIARCaAQ..i&amp;docid=qxaz36a-DuaxkM&amp;w=600&amp;h=397&amp;q=samoch%C3%B3d%20w%20drodze&amp;ved=2ahUKEwjqype0ysjtAhVRsyoKHRemB4sQMygBegUIARCaAQ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31E1F5D-7F6B-4234-92C4-409330ECB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11" y="248036"/>
            <a:ext cx="1883816" cy="125359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A4C33FD-86BD-4C36-A3E6-648B39A0AB40}"/>
              </a:ext>
            </a:extLst>
          </p:cNvPr>
          <p:cNvSpPr txBox="1"/>
          <p:nvPr/>
        </p:nvSpPr>
        <p:spPr>
          <a:xfrm>
            <a:off x="6607502" y="1501630"/>
            <a:ext cx="1802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google.com/imgres?imgurl=https%3A%2F%2Fwww.kreatywna.pl%2Fwp-content%2Fuploads%2Ftechnologia%2Fmotoryzacja%2Fjpeg%2Fsrebrny-nowy-samochod-na-drodze.jpeg&amp;imgrefurl=https%3A%2F%2Fwww.kreatywna.pl%2Ftechnologia%2Fmotoryzacja%2Fskad-tyle-pieknych-i-nowoczesnych-samochodow-na-ulicach-polacy-coraz-chetniej-finansuja-nowe-auta%2F&amp;tbnid=ReMZdJUwXa-VCM&amp;vet=12ahUKEwjqype0ysjtAhVRsyoKHRemB4sQMygFegUIARCiAQ..i&amp;docid=J9fyC_U6rSqMzM&amp;w=2048&amp;h=1367&amp;q=samoch%C3%B3d%20w%20drodze&amp;ved=2ahUKEwjqype0ysjtAhVRsyoKHRemB4sQMygFegUIARCiAQ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80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7C0F471-40C4-4957-B14E-9C0405700B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5" y="4574042"/>
            <a:ext cx="3993318" cy="10351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B871331-6029-4109-AEC2-183F902A9628}"/>
              </a:ext>
            </a:extLst>
          </p:cNvPr>
          <p:cNvSpPr txBox="1"/>
          <p:nvPr/>
        </p:nvSpPr>
        <p:spPr>
          <a:xfrm>
            <a:off x="213959" y="5669461"/>
            <a:ext cx="4325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bg1"/>
                </a:solidFill>
                <a:sym typeface="Wingdings" panose="05000000000000000000" pitchFamily="2" charset="2"/>
                <a:hlinkClick r:id="rId9"/>
              </a:rPr>
              <a:t>https://www.gminaskawina.pl/index.php?option=16&amp;action=news_show&amp;news_id=20748</a:t>
            </a:r>
            <a:endParaRPr lang="pl-PL" sz="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pl-PL" sz="800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3C4871ED-C7B2-4322-B217-73C79F9A01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7882" y="248036"/>
            <a:ext cx="1721182" cy="130123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8A1C11F-7BD2-4582-AB90-57B09FF1DA1E}"/>
              </a:ext>
            </a:extLst>
          </p:cNvPr>
          <p:cNvSpPr txBox="1"/>
          <p:nvPr/>
        </p:nvSpPr>
        <p:spPr>
          <a:xfrm>
            <a:off x="8769708" y="1778467"/>
            <a:ext cx="1406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https://kamp2020.bezpromilowo.pl/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7C5CDAFE-2E16-4150-9663-9F068ADB0C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671" y="559843"/>
            <a:ext cx="964603" cy="964603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E3D0A13-EFE7-4B7A-8815-F14E065FCCA1}"/>
              </a:ext>
            </a:extLst>
          </p:cNvPr>
          <p:cNvSpPr txBox="1"/>
          <p:nvPr/>
        </p:nvSpPr>
        <p:spPr>
          <a:xfrm>
            <a:off x="10391064" y="1333922"/>
            <a:ext cx="1883816" cy="2491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ts val="450"/>
              </a:spcBef>
              <a:spcAft>
                <a:spcPts val="0"/>
              </a:spcAft>
            </a:pPr>
            <a:endParaRPr lang="pl-PL" sz="1800" spc="15" dirty="0">
              <a:solidFill>
                <a:srgbClr val="3C404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ts val="450"/>
              </a:spcBef>
              <a:spcAft>
                <a:spcPts val="0"/>
              </a:spcAft>
            </a:pPr>
            <a:r>
              <a:rPr lang="pl-PL" sz="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www.google.com/imgres?imgurl=http%3A%2F%2Fsppiekary.szkolna.net%2Fpliki%2Fobraz%2Frysunek1-1570627877.gif&amp;imgrefurl=http%3A%2F%2Fwww.sppiekary.szkolna.net%2Fakcje-projekty-programy%2Fakcja-no-promil-no-problem&amp;tbnid=_VdlvdlXWm0a0M&amp;vet=12ahUKEwjeiM6zu8jtAhWMyioKHX9pA9kQMygBegUIARCTAQ..i&amp;docid=4VTXAdbKLVPMzM&amp;w=1181&amp;h=1181&amp;q=No%20promil%20No%20Problem&amp;hl=pl&amp;ved=2ahUKEwjeiM6zu8jtAhWMyioKHX9pA9kQMygBegUIARCTAQ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1C74A56C-D872-4149-A4CD-F160E590CF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26" y="3955507"/>
            <a:ext cx="1781038" cy="1188842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C49FB39-7B38-42DD-8581-D07563379D08}"/>
              </a:ext>
            </a:extLst>
          </p:cNvPr>
          <p:cNvSpPr txBox="1"/>
          <p:nvPr/>
        </p:nvSpPr>
        <p:spPr>
          <a:xfrm>
            <a:off x="8587882" y="5189073"/>
            <a:ext cx="1553135" cy="1637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https://www.google.com/url?sa=i&amp;url=https%3A%2F%2Fwww.portel.pl%2Fwiadomosci%2Ftragiczny-wypadek-na-s22%2F112698&amp;psig=AOvVaw1jp_dP56XDm-SPjRMzklRd&amp;ust=1607866654799000&amp;source=images&amp;cd=vfe&amp;ved=0CAIQjRxqFwoTCJj6h6rIyO0CFQAAAAAdAAAAABAE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25F14D98-0EB7-4A0E-8C40-39BAEE7110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98" y="4113929"/>
            <a:ext cx="1973179" cy="1115275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F7051E9-CFC3-46C6-BA25-D88A3D0666AF}"/>
              </a:ext>
            </a:extLst>
          </p:cNvPr>
          <p:cNvSpPr txBox="1"/>
          <p:nvPr/>
        </p:nvSpPr>
        <p:spPr>
          <a:xfrm>
            <a:off x="5694698" y="5232835"/>
            <a:ext cx="1973179" cy="1004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https://encrypted-tbn0.gstatic.com/images?q=tbn:ANd9GcR3HaHOXwhdEUBcAOXkGClxVQDT2C1BZuL2OA&amp;usqp=CAU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6334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</TotalTime>
  <Words>586</Words>
  <Application>Microsoft Office PowerPoint</Application>
  <PresentationFormat>Panoramiczny</PresentationFormat>
  <Paragraphs>21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Trebuchet MS</vt:lpstr>
      <vt:lpstr>Wingdings</vt:lpstr>
      <vt:lpstr>Wingdings 3</vt:lpstr>
      <vt:lpstr>Faseta</vt:lpstr>
      <vt:lpstr>Piłeś nie Jedź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Piłeś nie Jedź</dc:title>
  <dc:creator>Jakub Majcherek</dc:creator>
  <cp:lastModifiedBy>Elżbieta Słomiany</cp:lastModifiedBy>
  <cp:revision>15</cp:revision>
  <dcterms:created xsi:type="dcterms:W3CDTF">2020-12-09T12:25:11Z</dcterms:created>
  <dcterms:modified xsi:type="dcterms:W3CDTF">2020-12-13T17:32:02Z</dcterms:modified>
</cp:coreProperties>
</file>