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7" r:id="rId3"/>
    <p:sldId id="270" r:id="rId4"/>
    <p:sldId id="268" r:id="rId5"/>
    <p:sldId id="269" r:id="rId6"/>
    <p:sldId id="262" r:id="rId7"/>
    <p:sldId id="264" r:id="rId8"/>
    <p:sldId id="271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422C16"/>
    <a:srgbClr val="0C788E"/>
    <a:srgbClr val="025198"/>
    <a:srgbClr val="000099"/>
    <a:srgbClr val="1C1C1C"/>
    <a:srgbClr val="004C00"/>
    <a:srgbClr val="3E3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69" d="100"/>
          <a:sy n="69" d="100"/>
        </p:scale>
        <p:origin x="11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C2060-F9F3-4FCA-A083-992ECB70C4E7}" type="datetimeFigureOut">
              <a:rPr lang="sk-SK" smtClean="0"/>
              <a:pPr/>
              <a:t>18. 11. 2020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9AF9F-A6C8-4ADD-A3A6-50F8B3E6C2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15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9AF9F-A6C8-4ADD-A3A6-50F8B3E6C202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16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31539-B7CA-475E-9D9D-CD659692B07E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11462-8B9E-42B4-8AC7-994745023C42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195EC-F2A2-421F-A583-B7B0A7A31A2F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63F15-95F8-4B26-9F9D-640BA1BAF405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9F728-2E11-449A-BA23-C583C72D90A2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968E-F4C3-4503-BA3A-73D1A37169B9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74677-2BAA-4B9B-8A77-2BAE22981DF6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116B-A8C5-456A-B1D9-5E5C3AACFAF0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09C6A-5CEB-4BF0-B437-E2B848C210BC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059C6-99B7-4348-84AE-72540CC5F0F7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61786-3BF7-4B50-91CE-EFB1310475EF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2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C2D29E-FCDF-4D6E-BCA2-9DC2814A3D20}" type="slidenum">
              <a:rPr lang="es-ES" altLang="sk-SK" smtClean="0"/>
              <a:pPr>
                <a:defRPr/>
              </a:pPr>
              <a:t>‹#›</a:t>
            </a:fld>
            <a:endParaRPr lang="es-E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4769" y="1484784"/>
            <a:ext cx="7343775" cy="2056681"/>
          </a:xfrm>
        </p:spPr>
        <p:txBody>
          <a:bodyPr>
            <a:noAutofit/>
          </a:bodyPr>
          <a:lstStyle/>
          <a:p>
            <a:pPr eaLnBrk="1" hangingPunct="1"/>
            <a:r>
              <a:rPr lang="sk-SK" altLang="sk-SK" sz="103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Rudolf </a:t>
            </a:r>
            <a:r>
              <a:rPr lang="sk-SK" altLang="sk-SK" sz="10300" b="1" dirty="0" err="1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Dilong</a:t>
            </a:r>
            <a:endParaRPr lang="es-ES" altLang="sk-SK" sz="10300" b="1" dirty="0" smtClean="0">
              <a:ln w="10541" cmpd="sng">
                <a:solidFill>
                  <a:schemeClr val="accent6"/>
                </a:solidFill>
                <a:prstDash val="solid"/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Footlight MT Light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860032" y="4293096"/>
            <a:ext cx="38876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600" dirty="0" smtClean="0">
                <a:ln w="18415" cmpd="sng">
                  <a:solidFill>
                    <a:schemeClr val="accent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nformal Roman" pitchFamily="66" charset="0"/>
              </a:rPr>
              <a:t>Staroba radí</a:t>
            </a:r>
            <a:endParaRPr lang="sk-SK" sz="6600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nformal Roman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Autofit/>
          </a:bodyPr>
          <a:lstStyle/>
          <a:p>
            <a:r>
              <a:rPr lang="sk-SK" altLang="sk-SK" sz="72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Rudolf </a:t>
            </a:r>
            <a:r>
              <a:rPr lang="sk-SK" altLang="sk-SK" sz="7200" b="1" dirty="0" err="1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Dilong</a:t>
            </a:r>
            <a:endParaRPr lang="sk-SK" altLang="sk-SK" sz="72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urlz MT" panose="04040404050702020202" pitchFamily="8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229600" cy="4785395"/>
          </a:xfrm>
          <a:solidFill>
            <a:schemeClr val="bg1">
              <a:alpha val="46000"/>
            </a:schemeClr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sk-SK" altLang="sk-SK" sz="36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1905 Trstená </a:t>
            </a:r>
            <a:r>
              <a:rPr lang="sk-SK" sz="36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- </a:t>
            </a:r>
            <a:r>
              <a:rPr lang="sk-SK" altLang="sk-SK" sz="36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1986 Pittsburgh</a:t>
            </a:r>
            <a:endParaRPr lang="sk-SK" altLang="sk-SK" sz="3600" b="1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eaLnBrk="1" hangingPunct="1"/>
            <a:r>
              <a:rPr lang="sk-SK" altLang="sk-SK" sz="3000" dirty="0">
                <a:latin typeface="Arabic Typesetting" pitchFamily="66" charset="-78"/>
                <a:cs typeface="Arabic Typesetting" pitchFamily="66" charset="-78"/>
              </a:rPr>
              <a:t>B</a:t>
            </a: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ol slovenský básnik </a:t>
            </a:r>
            <a:r>
              <a:rPr lang="sk-SK" altLang="sk-SK" sz="3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katolíckej moderny</a:t>
            </a: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eaLnBrk="1" hangingPunct="1"/>
            <a:r>
              <a:rPr lang="sk-SK" altLang="sk-SK" sz="3000" dirty="0">
                <a:latin typeface="Arabic Typesetting" pitchFamily="66" charset="-78"/>
                <a:cs typeface="Arabic Typesetting" pitchFamily="66" charset="-78"/>
              </a:rPr>
              <a:t>K</a:t>
            </a: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atolícky kňaz, stal sa františkánskym</a:t>
            </a:r>
            <a:b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mníchom</a:t>
            </a:r>
            <a:r>
              <a:rPr lang="sk-SK" altLang="sk-SK" sz="3000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sk-SK" altLang="sk-SK" sz="3000" dirty="0" smtClean="0">
              <a:latin typeface="Arabic Typesetting" pitchFamily="66" charset="-78"/>
              <a:cs typeface="Arabic Typesetting" pitchFamily="66" charset="-78"/>
            </a:endParaRPr>
          </a:p>
          <a:p>
            <a:pPr eaLnBrk="1" hangingPunct="1"/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Niekoľko rokov pôsobil ako stredoškolský profesor </a:t>
            </a:r>
            <a:b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náboženstva. </a:t>
            </a:r>
          </a:p>
          <a:p>
            <a:pPr eaLnBrk="1" hangingPunct="1"/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Pôsobil ako vojenský kňaz v armáde.</a:t>
            </a:r>
          </a:p>
        </p:txBody>
      </p:sp>
      <p:pic>
        <p:nvPicPr>
          <p:cNvPr id="20482" name="Picture 2" descr="Rudolf Dilo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628800"/>
            <a:ext cx="2478782" cy="3502627"/>
          </a:xfrm>
          <a:prstGeom prst="rect">
            <a:avLst/>
          </a:prstGeom>
          <a:ln w="381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Katolícka moderna</a:t>
            </a:r>
            <a:endParaRPr lang="sk-SK" sz="6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229600" cy="4785395"/>
          </a:xfrm>
          <a:solidFill>
            <a:schemeClr val="bg1">
              <a:alpha val="46000"/>
            </a:schemeClr>
          </a:solidFill>
        </p:spPr>
        <p:txBody>
          <a:bodyPr/>
          <a:lstStyle/>
          <a:p>
            <a:pPr marL="0" indent="0"/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 literárny básnický smer, ktorý predstavuje </a:t>
            </a:r>
            <a:r>
              <a:rPr lang="sk-SK" altLang="sk-SK" sz="3000" b="1" dirty="0" smtClean="0">
                <a:ln>
                  <a:solidFill>
                    <a:srgbClr val="C00000"/>
                  </a:solidFill>
                </a:ln>
                <a:latin typeface="Arabic Typesetting" pitchFamily="66" charset="-78"/>
                <a:cs typeface="Arabic Typesetting" pitchFamily="66" charset="-78"/>
              </a:rPr>
              <a:t>skupina  spisovateľov teológov</a:t>
            </a: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/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Ich tvorba má korene v nábožensko-duchovnej poézii. </a:t>
            </a:r>
          </a:p>
          <a:p>
            <a:pPr marL="0" indent="0"/>
            <a:r>
              <a:rPr lang="sk-SK" altLang="sk-SK" sz="3000" dirty="0">
                <a:latin typeface="Arabic Typesetting" pitchFamily="66" charset="-78"/>
                <a:cs typeface="Arabic Typesetting" pitchFamily="66" charset="-78"/>
              </a:rPr>
              <a:t>T</a:t>
            </a: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émy – </a:t>
            </a:r>
            <a:r>
              <a:rPr lang="sk-SK" altLang="sk-SK" sz="3000" b="1" dirty="0" smtClean="0">
                <a:ln>
                  <a:solidFill>
                    <a:srgbClr val="C00000"/>
                  </a:solidFill>
                </a:ln>
                <a:latin typeface="Arabic Typesetting" pitchFamily="66" charset="-78"/>
                <a:cs typeface="Arabic Typesetting" pitchFamily="66" charset="-78"/>
              </a:rPr>
              <a:t>náboženstvo, národ a rodný kraj</a:t>
            </a:r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/>
            <a:r>
              <a:rPr lang="sk-SK" altLang="sk-SK" sz="3000" dirty="0" smtClean="0">
                <a:latin typeface="Arabic Typesetting" pitchFamily="66" charset="-78"/>
                <a:cs typeface="Arabic Typesetting" pitchFamily="66" charset="-78"/>
              </a:rPr>
              <a:t>Autori nadväzovali na nové básnické smery.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altLang="sk-SK" sz="72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Rudolf </a:t>
            </a:r>
            <a:r>
              <a:rPr lang="sk-SK" altLang="sk-SK" sz="7200" b="1" dirty="0" err="1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Dilong</a:t>
            </a:r>
            <a:endParaRPr lang="sk-SK" sz="72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229600" cy="4785395"/>
          </a:xfrm>
          <a:solidFill>
            <a:schemeClr val="bg1">
              <a:alpha val="46000"/>
            </a:schemeClr>
          </a:solidFill>
        </p:spPr>
        <p:txBody>
          <a:bodyPr>
            <a:normAutofit lnSpcReduction="10000"/>
          </a:bodyPr>
          <a:lstStyle/>
          <a:p>
            <a:pPr marL="0" indent="0"/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Niekoľko rokov pôsobil ako stredoškolský profesor náboženstva. </a:t>
            </a:r>
          </a:p>
          <a:p>
            <a:pPr marL="0" indent="0"/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Po vypuknutí 2. svetovej vojny narukoval ako vojenský kňaz do armády. </a:t>
            </a:r>
          </a:p>
          <a:p>
            <a:pPr marL="0" indent="0"/>
            <a:r>
              <a:rPr lang="sk-SK" dirty="0">
                <a:latin typeface="Arabic Typesetting" pitchFamily="66" charset="-78"/>
                <a:cs typeface="Arabic Typesetting" pitchFamily="66" charset="-78"/>
              </a:rPr>
              <a:t>P</a:t>
            </a: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ôsobil ako kňaz slovenských vysťahovalcov v Buenos Aires.</a:t>
            </a:r>
          </a:p>
          <a:p>
            <a:pPr marL="0" indent="0"/>
            <a:r>
              <a:rPr lang="sk-SK" dirty="0" err="1" smtClean="0">
                <a:latin typeface="Arabic Typesetting" pitchFamily="66" charset="-78"/>
                <a:cs typeface="Arabic Typesetting" pitchFamily="66" charset="-78"/>
              </a:rPr>
              <a:t>Dilong</a:t>
            </a: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 dostal od literárnych kritikov mnoho </a:t>
            </a:r>
            <a:br>
              <a:rPr lang="sk-SK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prívlastkov – </a:t>
            </a:r>
            <a:r>
              <a:rPr lang="sk-SK" b="1" i="1" dirty="0" smtClean="0">
                <a:latin typeface="Arabic Typesetting" pitchFamily="66" charset="-78"/>
                <a:cs typeface="Arabic Typesetting" pitchFamily="66" charset="-78"/>
              </a:rPr>
              <a:t>utajený mních, knieža básnikov, </a:t>
            </a:r>
            <a:br>
              <a:rPr lang="sk-SK" b="1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sk-SK" b="1" i="1" dirty="0" smtClean="0">
                <a:latin typeface="Arabic Typesetting" pitchFamily="66" charset="-78"/>
                <a:cs typeface="Arabic Typesetting" pitchFamily="66" charset="-78"/>
              </a:rPr>
              <a:t>básnik uštipnutý slobodou, básnik stratenej slovenskej </a:t>
            </a:r>
            <a:br>
              <a:rPr lang="sk-SK" b="1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sk-SK" b="1" i="1" dirty="0" smtClean="0">
                <a:latin typeface="Arabic Typesetting" pitchFamily="66" charset="-78"/>
                <a:cs typeface="Arabic Typesetting" pitchFamily="66" charset="-78"/>
              </a:rPr>
              <a:t>slobody</a:t>
            </a: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pPr marL="0" indent="0"/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Bol považovaný za </a:t>
            </a:r>
            <a:r>
              <a:rPr lang="sk-SK" b="1" i="1" dirty="0" smtClean="0">
                <a:latin typeface="Arabic Typesetting" pitchFamily="66" charset="-78"/>
                <a:cs typeface="Arabic Typesetting" pitchFamily="66" charset="-78"/>
              </a:rPr>
              <a:t>básnika – „búrliváka“</a:t>
            </a: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sk-SK" altLang="sk-SK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3554" name="Picture 2" descr="Výsledok vyh&amp;lcaron;adávania obrázkov pre dopyt rudolf dilong staroba radi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660232" y="3356992"/>
            <a:ext cx="2193032" cy="2741290"/>
          </a:xfrm>
          <a:prstGeom prst="rect">
            <a:avLst/>
          </a:prstGeom>
          <a:ln w="381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Výsledok vyh&amp;lcaron;adávania obrázkov pre dopyt rudolf dil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5040560" cy="335808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292080" y="260648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gency FB" pitchFamily="34" charset="0"/>
              </a:rPr>
              <a:t>Rudolf </a:t>
            </a:r>
            <a:r>
              <a:rPr lang="sk-SK" dirty="0" err="1" smtClean="0">
                <a:solidFill>
                  <a:schemeClr val="bg1"/>
                </a:solidFill>
                <a:latin typeface="Agency FB" pitchFamily="34" charset="0"/>
              </a:rPr>
              <a:t>Dilong</a:t>
            </a:r>
            <a:r>
              <a:rPr lang="sk-SK" dirty="0" smtClean="0">
                <a:solidFill>
                  <a:schemeClr val="bg1"/>
                </a:solidFill>
                <a:latin typeface="Agency FB" pitchFamily="34" charset="0"/>
              </a:rPr>
              <a:t> (vpravo) pri prvej sv. omši </a:t>
            </a:r>
            <a:br>
              <a:rPr lang="sk-SK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gency FB" pitchFamily="34" charset="0"/>
              </a:rPr>
              <a:t>v rodnej Trstenej so </a:t>
            </a:r>
            <a:r>
              <a:rPr lang="sk-SK" dirty="0" err="1" smtClean="0">
                <a:solidFill>
                  <a:schemeClr val="bg1"/>
                </a:solidFill>
                <a:latin typeface="Agency FB" pitchFamily="34" charset="0"/>
              </a:rPr>
              <a:t>spolurodákmi</a:t>
            </a:r>
            <a:r>
              <a:rPr lang="sk-SK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endParaRPr lang="sk-SK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22532" name="Picture 4" descr="Výsledok vyh&amp;lcaron;adávania obrázkov pre dopyt rudolf dilo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645024"/>
            <a:ext cx="4608512" cy="2844317"/>
          </a:xfrm>
          <a:prstGeom prst="rect">
            <a:avLst/>
          </a:prstGeom>
          <a:noFill/>
        </p:spPr>
      </p:pic>
      <p:pic>
        <p:nvPicPr>
          <p:cNvPr id="22534" name="Picture 6" descr="Výsledok vyh&amp;lcaron;adávania obrázkov pre dopyt rudolf dilon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 l="5922" t="7730" b="5695"/>
          <a:stretch>
            <a:fillRect/>
          </a:stretch>
        </p:blipFill>
        <p:spPr bwMode="auto">
          <a:xfrm>
            <a:off x="5947680" y="1124743"/>
            <a:ext cx="2872792" cy="3375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BlokTextu 7"/>
          <p:cNvSpPr txBox="1"/>
          <p:nvPr/>
        </p:nvSpPr>
        <p:spPr>
          <a:xfrm>
            <a:off x="6444208" y="4499828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Agency FB" pitchFamily="34" charset="0"/>
              </a:rPr>
              <a:t>R. </a:t>
            </a:r>
            <a:r>
              <a:rPr lang="sk-SK" dirty="0" err="1" smtClean="0">
                <a:solidFill>
                  <a:schemeClr val="bg1"/>
                </a:solidFill>
                <a:latin typeface="Agency FB" pitchFamily="34" charset="0"/>
              </a:rPr>
              <a:t>Dilong</a:t>
            </a:r>
            <a:r>
              <a:rPr lang="sk-SK" dirty="0" smtClean="0">
                <a:solidFill>
                  <a:schemeClr val="bg1"/>
                </a:solidFill>
                <a:latin typeface="Agency FB" pitchFamily="34" charset="0"/>
              </a:rPr>
              <a:t> vo veku  15 rokov</a:t>
            </a:r>
            <a:endParaRPr lang="sk-SK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>
            <a:noAutofit/>
          </a:bodyPr>
          <a:lstStyle/>
          <a:p>
            <a:pPr algn="l"/>
            <a:r>
              <a:rPr lang="sk-SK" altLang="sk-SK" sz="72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Tvorba:</a:t>
            </a:r>
            <a:endParaRPr lang="sk-SK" altLang="sk-SK" sz="72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urlz MT" panose="04040404050702020202" pitchFamily="8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bg1">
              <a:alpha val="48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R. </a:t>
            </a:r>
            <a:r>
              <a:rPr lang="sk-SK" altLang="sk-SK" sz="2400" dirty="0" err="1" smtClean="0">
                <a:latin typeface="Arabic Typesetting" pitchFamily="66" charset="-78"/>
                <a:cs typeface="Arabic Typesetting" pitchFamily="66" charset="-78"/>
              </a:rPr>
              <a:t>Dilong</a:t>
            </a:r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 je najvýznamnejší a </a:t>
            </a:r>
            <a:r>
              <a:rPr lang="sk-SK" altLang="sk-SK" sz="24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najproduktívnejší autor katolíckej moderny</a:t>
            </a:r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r>
              <a:rPr lang="sk-SK" sz="2400" dirty="0" smtClean="0">
                <a:latin typeface="Arabic Typesetting" pitchFamily="66" charset="-78"/>
                <a:cs typeface="Arabic Typesetting" pitchFamily="66" charset="-78"/>
              </a:rPr>
              <a:t>Svoje diela umiestňoval do vidieckeho prostredia, venoval sa témam detstva a často opisoval svoju rodnú Oravu.</a:t>
            </a:r>
            <a:endParaRPr lang="sk-SK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Písal:</a:t>
            </a:r>
          </a:p>
          <a:p>
            <a:pPr marL="514350" indent="-514350">
              <a:buAutoNum type="arabicPeriod"/>
            </a:pPr>
            <a:r>
              <a:rPr lang="sk-SK" altLang="sk-SK" sz="24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Lyriku</a:t>
            </a:r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 – </a:t>
            </a:r>
            <a:r>
              <a:rPr lang="sk-SK" sz="2400" i="1" dirty="0" smtClean="0">
                <a:latin typeface="Arabic Typesetting" pitchFamily="66" charset="-78"/>
                <a:cs typeface="Arabic Typesetting" pitchFamily="66" charset="-78"/>
              </a:rPr>
              <a:t>Ja, svätý František, Pod krížom, Pokora vína, Chodníky</a:t>
            </a:r>
            <a:endParaRPr lang="sk-SK" altLang="sk-SK" sz="2400" i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AutoNum type="arabicPeriod"/>
            </a:pPr>
            <a:r>
              <a:rPr lang="sk-SK" altLang="sk-SK" sz="2400" b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E</a:t>
            </a:r>
            <a:r>
              <a:rPr lang="sk-SK" altLang="sk-SK" sz="24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piku</a:t>
            </a:r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 – </a:t>
            </a:r>
            <a:r>
              <a:rPr lang="sk-SK" altLang="sk-SK" sz="2400" i="1" dirty="0" smtClean="0">
                <a:latin typeface="Arabic Typesetting" pitchFamily="66" charset="-78"/>
                <a:cs typeface="Arabic Typesetting" pitchFamily="66" charset="-78"/>
              </a:rPr>
              <a:t>Cesta vyhnanca, Zakliata mladosť, Golgota, Pokora vína</a:t>
            </a:r>
          </a:p>
          <a:p>
            <a:pPr marL="514350" indent="-514350">
              <a:buAutoNum type="arabicPeriod"/>
            </a:pPr>
            <a:r>
              <a:rPr lang="sk-SK" altLang="sk-SK" sz="24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Drámu</a:t>
            </a:r>
            <a:r>
              <a:rPr lang="sk-SK" altLang="sk-SK" sz="2400" dirty="0" smtClean="0">
                <a:latin typeface="Arabic Typesetting" pitchFamily="66" charset="-78"/>
                <a:cs typeface="Arabic Typesetting" pitchFamily="66" charset="-78"/>
              </a:rPr>
              <a:t> – </a:t>
            </a:r>
            <a:r>
              <a:rPr lang="sk-SK" altLang="sk-SK" sz="2400" i="1" dirty="0" err="1" smtClean="0">
                <a:latin typeface="Arabic Typesetting" pitchFamily="66" charset="-78"/>
                <a:cs typeface="Arabic Typesetting" pitchFamily="66" charset="-78"/>
              </a:rPr>
              <a:t>Valin</a:t>
            </a:r>
            <a:r>
              <a:rPr lang="sk-SK" altLang="sk-SK" sz="2400" i="1" dirty="0" smtClean="0">
                <a:latin typeface="Arabic Typesetting" pitchFamily="66" charset="-78"/>
                <a:cs typeface="Arabic Typesetting" pitchFamily="66" charset="-78"/>
              </a:rPr>
              <a:t>, Padajúce svetlo, Go</a:t>
            </a:r>
            <a:r>
              <a:rPr lang="sk-SK" altLang="sk-SK" i="1" dirty="0" smtClean="0">
                <a:latin typeface="Arabic Typesetting" pitchFamily="66" charset="-78"/>
                <a:cs typeface="Arabic Typesetting" pitchFamily="66" charset="-78"/>
              </a:rPr>
              <a:t>razd</a:t>
            </a:r>
          </a:p>
        </p:txBody>
      </p:sp>
      <p:sp>
        <p:nvSpPr>
          <p:cNvPr id="3" name="AutoShape 4" descr="data:image/jpeg;base64,/9j/4AAQSkZJRgABAQAAAQABAAD/2wCEAAkGBxISEhUSEhIVFRUXGBcVGBUVFxUWFRUVFhUXFhcXFxUYHSggGBomHRUVITEhJSkrLi4uFx8zODMtNygtLisBCgoKDg0OGxAQGy0lICUtLS4rLS0tLS0tLy8tLS0tLS0tLS0tLS0tLS0tLS0tLS0tLS0tLS0tLS0tLS0tLS0tLf/AABEIAQUAwQMBIgACEQEDEQH/xAAbAAABBQEBAAAAAAAAAAAAAAADAAECBAUGB//EAD8QAAIBAgQDBgQEBAUCBwAAAAECAAMRBBIhMQVBURMiYXGBkQYyUqFCcrHwFGKSwSMzgrLhU/EHFRYkY6LR/8QAGQEAAwEBAQAAAAAAAAAAAAAAAAECAwQF/8QAKhEAAgICAgAFBAEFAAAAAAAAAAECEQMhEjETIkFRYQSBofAyQnGR0fH/2gAMAwEAAhEDEQA/AO/RLQmWISYE8pI9GxBZILFaSAjFY2WLJCAR7Rishliyydo1ohkcsWWTtFlgIhliywgEWWMAeWPlk8sfLAQPLGKQtowWAA8kfLCZY2WAWQyxiIQrGKwCwVoisnljMIAQKwTJCmRaSMF2cUnaKAyKwyiDQQqiNgOBJgRgsmsViEBJZY+WSAhYmDIjgSeWLLAGyFpn8c4gcPTDhcxJIsAWJC03qMQLi5C02Nri9rc5pkRysItJ7E+jmanxVTTKrWL69oEKlQUps7ZCSMwuoAvbQgm0u8I4yK/aEABUv3r31z1BZl3ByorH81uU1+xH0j2ES0QL2UDNqbDc2tc9TYCaOcK0vySuV7ZzNH4qAA7WnlYAFwpv3X+QqDvfMgIv3TmFza50uH8cpVnFNM1yGbUADKpUX32Jb7HaaQwy/Sum2g0sb/rGTBIH7QIA+XJmA1y3vbyuB7CDlB+gvMvUnaK0mFiyzNFWQMzv/Mx/E/w2U37PtM19LXta001U8/tOPrYmq1eriEoVVApGmuZGvnLAAgDfcnyXlea448rInKqNXA/EFOrXegoN1vZjs9jY5f18pr2nCNwvF4cUavZKRSbNamCahDkXDAE5tO7oBvO9AvqOceWMY1xFjk32QIkWEKRGZZjZrZWaQMsMkC62gVYO8UfSNEMlThlgqYhhBgSWEUSCyYkiZKStGEeMgUUe0aIB4orxzAQwiiivAY4ijXihYh5n4vjWHpOKdSoFY201sL7Zjay+s0JxfHKy4fEPUpulRmZC+HZczZraFWtofK248JthgpumZ5JcVZ1OD4hSqhijXyEq2hUqRuDmA8fY9JU/9QYawPa6NmI7r6hL5raeB8+U5v4irtha9dUGmJQWt9ZbK3rq3rUX0N8SKKNChhQpZjYtkXM1hqxA8WJP+k+M2WCLr5/1sjxWr+Dfp8fwxUsKoyqAxNmsAWyAnT6haPT49hmDMKoIQBmNm7oJtc6bTC+D6yCrWoGmVUnOi1Fs2XQZTm3sMvsYf4XwC1cE6EAFzUUsAL76edjykzxQjd36fkcZydGxhuJq1Q0nHZ1NSqEhmKDZzluFBsdLy7ect8BYcmm9dzmcnsgTqQlMAAX9v6ROqaY5YqM6RpCTatkDAVoe0BWkGsQV4o8UeixIIUQSQqwYDq2p8N+kbCY6lVJFOrTqW0ORlax6Gx0mR8VYfPRAKs6Z1NRVFwUs1yy/iUHKSB0vymLS4HQIDdlTI3V0sNxurDUeYM2xYYyjbZz5MjUqSO8Eec3w+pVo7O1WnoMlQlnW301Sbnya/mJvYXFJUF1O24OhHmJM8TiCnYaMI8VplRVjiIxRQoQ1orR7xpIxwI0cTD+MxfCsD9dP/es0hHlJL3Jk6TZtCov1D3EG2GpswqFELDZ8qlvRt5w2K4YgoJfDNSzVUBQ1GqGoqrcWvbLfMw095Z4ViuxwuIqL3UdylFM2YoTcE362IP8Aovz16PApXF/v+TLxN7R11bDU3KlkRipupZQSpuDcE7G4HsI7Yenm7TKucDKHsMwXpm3tqdPGcd8OVVpdtQDKyvSLgjQZxT7y2t0uPJB5TP7RqWGeiw/w6wzJ0DJVAI9k18l6xr6d3V+35B5V3R3zU6WcORT7RRlDHLnA6A7ganTxg69elhqea2VMwHcRj3mNh3UB3Ol+pE5mnwekcXQUg5XoiqwzNq+pvvpsNBpMyngXegrimatJKtYvTVspuVXveNteR+5iWBP+r92N5H7HfYXDJTXLTRUXfKoCi530HOFM86xNClVelkoVK6djYISc4yuwNzY/KbjptLWNY0Hr0qfcRjRpGodqaBWGtudvsD4Qf09+u/35BZa9DuiJWrbxuH4NKNNadP5VHqTuWPUkm8lVnK1s6IgrRR7xR6LEkMIFIYQYDuSASBc2NvO2k4vhWCFSmlSpc1XVajOjFLMwzWWx0XX5duu5nagTA/hDRcrY5Ce4dLAHZPArsOoA8Z0YJVaOfMrplShXqKxpvcm2ZW+tQbG4GgYEi/LUEcwLlNidVJDDmN/+Y5W58v7ympZWN1sw32sRsGHh+n69PZz9GthuN5XFPEWXMQEqDRGY7IxOiv05HlY6TZnKtWR1K1FUqwsVOoYHlbneKhUxGG/yj21L/o1G76jpTqnW38r38xMcmBPrTNI5a7OsEV5S4TxFcQmdVZbEqyuLMrDcEeu46y6JyOLTpmyae0OBFFEYmgsYmVuIYFK6Gm98pIOhsbqbjX0lqKCbTtA6eipjMAlTIGv3GDLY21Xa/WUx8OUL7MVzmpkJ7mY23W2osLW6aTXjiWskl0yXFMzq/A6DEEIEK3saYCXuLEGw15+5kK/AaLUVotmyqSQbjNqSTrbbvH7dJqRxGskvcXFFFeGIKiVe9mROzGumXXcczrM+t8L0SgTNVADMwIcXuwAI2taw6Xm7aKCnJdMfFMwK/wAK0Gy2aomRcgCMBpqeYJuSbw9PgNIK6kswdURsxB+QWUggfNzv1E1zImLxZvVj4R9ipgcIKVMUwzMF0BYgkDkLgDQSOINvGWjK9aS3ezSOgMUVoorNCdOEgqZhhGxElj1aQYFWFwdDHQSYiTohmFXp5G7Im5IJU7FlGhPiRcXt1G15kcZqOtMsASwByZRc3PLxF7aTrcbgkrKFcXscykaMrDQMp5GxI8QSDoSJjV+GMhuzs4/CTlFj4hQBfx9p3YcqfZy5IMy8CWFmqXVzay7JsNE038Dr6Caq1L+cr1qQKlGGYWB8jvcdCDKFDFOGKvTe42dVurjxsO63Kx095s1y2ZdEfiSkVTtVLCxTtArEB6ecZg67MPEja/ImV8BhirZqRNJ//istj4razC3JgZsC9QMHWykFbG12BFiTbbymTwlipKMQXp2pv1uPlJ/MuVvXzlxflomS81nRYX4hZQBXpnN9dIZkbxyXzofDUeJmjgOKUqxKq3fAuabAo4HXI2pXxGkylbS+ko8U4YKoBBKVE1p1B8yN6WuptqOc5ZYYSfsbrJJL3OxBkpzfAPiDO38PiAKeIGwv3awH46Z5+W/6DopyThKDpm0ZKStCiWPEBIoocRRwIjKJGiiiMGApFo4jGJDINK9aWGMBW3jLiBij3igWNT2hhA04YCDAIpkgYNZMCSSzK+KOKVKFICioNaq3ZU83yqxVmLN1AVWNudpnYDBVKakPiKlViLsahVlLc8qEWUX5ctLTZ4zw/t6eQPkYMrq1rgMpuLjmPCYlHGtcpWRqbK2U5r5GJ2yPswPL/wDbgduFpwpfc5cl8rY1fHGiC1ZQE3LoDlGw7y3JUeOo3JIj4bLUGenUVlPNSCvuD5Q2KQOjIVuGBUjwOh+0x+NUKVEKaKulZ7AdhoSBuzixVlF/xDnynRFJ69TJtrZtrpzvKXEOECqwq027KuosKgFwy/RUX8S/ccjKeD4nUUkV1Nvw1LZQzfSwv3WPLqdLzfQjLcHlcHrcRU4PQWpHJjF4l8uqU1J1ZQ1RgNQCqmwBIW4Bzaddp0uHUZFCm6gAAk3OgG55mVeG4MGkyXsdr6XDCzKfTue0qUOIMlY02SxtmKg/MNmZOpB1I6EHe4Ny82l6Ery9lnivC6ddctRb2N1IuGVuTKRqDLXw1xh1IwuKa9S+WnVNrVhqQCf+pYetr73lkkEZhqCLi2xlDjPDBXoumzbobkWdTdTflqBrMnU1xl/wvcXaOuEe8ocFxHaUKdQFiGUN39XW41VjzZTcX30111l+cDjTo6U7VjiKNFeACEUV4rxANImOTI3klEWMBWhzK9aMqIG3iY0laKOi7EhhQ0HThRBgTSTEGottJayBMLacw2EWrWeq57QhmWmDqlNV7pCLtc2N23PlOmE5DiNZ8LXcIhqISKpQauFqlrlPqOcOcvTbx6/prbaXZzZtLZZqYQj/AC3KW5br/SdJmcUV2SzhldRdK9IZrN/NS+YqbagX06aW0qHFqNRQ6VAVOnip6Pp3T+a0vIAw3BB5DUGdKk4vaMWlLo5rhld6gZFs5uBnyuF3ubq43t578pY+DOIGphxSqaVaShWU6HKO6G+xB8VMt4Xhwa7ktSqagZO7ksTYWOjjzBHSUuH4MisWNhUBchluFJNhUFvpa6Pl6sfpvNHKMk0Qk00y/wAOrkWDbPlsf5uxRrDqCA39PjI8d4ctU0mN7pUHeU2YBu7oRt3sh8hDtRvTUbEAD8rJYqbdLiXFe4vb0mXKnaLq1TI4emwGVu8RoG+odSLaHrbT9BNpMNeNeQ2XRmcJxhw2KbDt/lViatM/RUZgtRT/ACl2Ujxf26wTlOO0T2ecGxpnNcb5LEOP6ST5qJ02DrB0VwQbgH15zLPFOpL7lY3XlDCKKPMEaCkZIyJMQEbSMmY0kogYGrDGArGNMpAs0UUUdMsamIaBpw4gwCLJgQSmEESIY5mbxvh7VFD07dol7AmwdTut+R0BB5EdCZpR5UJOMrREopqjiq2Hw9mq1kTubl0GdWNu6QRmDE2053HWDoYGrUIZc9BAAQVdC5vyIKEAD6cxG1p0/GOEJXytcLUTVXtmGl7B10zrqTa4IOoImJhcfUFU4fEIKdUC4KnuVFH40J1t4bg6Hlfvhl5R12cssdPZap0XFiazttoRTsfOyA/eGccxuNR56g/a49Y+UxKnKTZVCqmzBhse63rsf7SIBU2O39oV0zAg8wR0gOGhsmVjfKSAeduV/GHoHqWxFaRKkSckocKOe21pmfBmMshosdFd6S3tvScpr4kBfbxl3F1SqEqLt+EHmx29LzA4ZgHp0A4vnJZz1YM1wfzW1HmR5XGKcGmZttSTR3YElMTCcduAXQ2IHeTvDxuu416XmvRqqwzKQQdiDcGccoOPaOhSUghkTJXkTJGRjRGNMyyJga0OYKrKSGgF48eKGyxqUKIJIURsAgkhGEcCSSTEYiMJMRrZD0RAlTifD0rqFcG6nMrDRkYfiU9fDYi4II0l2MY1cdoT32YgUqctQANrY/hcdVvt4ry8RYmYOu8u8U7MUnNUqqAElmNgtho2bkRMChVek3ZVTmIsoqHTtBlBuOjd4XX+1p1Y25L5MZ6ZouusZRZj0b9R/wARUq6k2BF+nP23hazqou7Ko6sQB949hofTc2sNTfkJMrzldcTTdGIIZLEFhqpFrGzbH0hMHUPZIzDL3ASDy08YUwsBXUO5UbILH8zi32Un+uHKR8KvdB+o5z67fa3tHYx36BXqVjTsT4/25/pB4d+wZqgvkbWoo18O0UfUBvbcDmQJfoUM5uflFx4nwltcGn0/rJllS8rBQfaLCMCAQQQdQRqCDsQekRMDhqAQZV0FyQOQvyHQeEJOZ/BqIyNoi0aSUIwVWFMDVjQ0DvFGzR47LGSFWCSEUwoAwkhMbgnGlxLVOzAyIVAbN3nDC4cKBYIRqDe53sBa+ji8bTpLmqOFHjufIDUnylODTprZnyTVloTI4xxR1PY0ArViASWvkpKb95rbnQ2XnvtBj4jQ3tRrW6kU1v4gO4PuBKGH4jRUuzBkZ2LNdcxvYblMwsFCjfYCbY8LTtoxnNVpkG4EtQf+5d653Jc6X8EHdUeAAEu4fAimuWk9RFGwDGw5aKbi3htIVaiYikwp1VIYWzI+3qpuPKMMTSw1NEqVRcKFHOpUIH4aaAljpsAZu+TVfgzSS3+TC+Kvh56z0C9Z6imtTUq7E/M4ByqO6O6WvYch4zu6mGR86uispIJDAEE5QNrdBOIwHxMuMxQpJTbs0dStQjd1vckX0GwHPT27+8j6lzioxlqh4eMm2jKfgabXuvIOM5Hkx1+5Mycbwjse+KFLEJqWDIoqrpfR7d4XA0PvOpQb6cz+un2tJETBZpJ+5o8aZzeFxa4lAKS5aYbK4NldSv4Cn4dhvbQ6X3l/E7ZfqstvPf7XlOvh0o4lW+VXBAI6jdG/kF7i+2trASzXfNVUDZASfzEWt6An+qavbTXRK+ew1pLC0M182w+8amtzYb/26zQpU8otM5SopIe3hHtFEZiWRJjGPGMhsqiBEe0e0UEMgYOpCmCqykCBRQeZugii17GhJJT4/UIw1bK2VijKrdGcZFPndhLiTB+PquXBseXaUL23t29M6e03xxvJFfKM8jqDZm4zB1qRp1sL8+UoVFr5CQVOtgyqFClTa42IIBl3B4B2PaVyHcm/MAdNCTrfxsOQ5l+CVmqUkqMLMQVt0ykqfuLzUUTrlNrRyKKexqdFRyjtQQ6WHpKXHsa9Ggz01uQRe1rhb2Yi+l7SzgKt6atbUi+pB+4kNOrHq6ANwaiWzlbt1O5ttci1/WZHxRQWlQbsqa0zUYIzKoFRls2axXW9lA13JA5idMD4TKxrB8VSpkXADPfowIF/GwI0/mvyl45vlb9CZxVaBfA/ADSs7AKFGUAXuXJBqa7FRZEGn4D5zs7SKIAAoFgNAJIGcebK8s+TN8cFCNIzOGY12q10e2VXtSI3KhFD3PMh7+81TMij1P1MwtuLsSPsdZMs5J75A6dPUSpY7YlIfj1IGlrbRlN/p1tm9L3lbBXA7/zNqT4nYHxtlHpI8SqOKZVr1FJFwPmyghiB6AjXrLdKpTxC/wCGdV0I/Ep3ysu4PMe403a8kKfQfykWeHgd4+Xt+yZbgcNSyKBe569YSYydspIleMY0YyGy6HMVoxElEBFo0kYOqbCHQLYjA1JNPGQqSouyqoFePFaPKGRpiZPxlRLYOsoALZbrfbMhDj/bvNZBKnG6OekQP3cFf7y8bqaZORXFmXwFR/D0ypuCqtf8wDHy1M0VMzfh8WogD5T31uNVD97KfK5HpNGdM/5M5o9IksZ5JRER4yChs1heY2MbsymIPyqWWp/LSfKS58AyL5DMeU0nBY/yg2J8ekFTN6hXTxFtDcaqfO32msdGctnShukBjmstvq7v63+0zvh6sVzYcjSlbsydzROw80IKeQQ85Z4g5zKvgT/b+xnKocZ0bcrjZBTH7QcvKRQSRqcun716TRkojqW8vt/za3vOd47UfC1aWKpg3DBKig27SiWsQepDMCvS58ZuYTC1A7u9UsrZSqWAFOykEXGpJJufSU/ipR2IvtnTTe4vqP19prja5Jdmc/42dJQrq6q6m6sAwO1wRcaHacz8ScPd8QK9Nir0qS5CCQCe0ZmRgN1YAA9NCNRNbCVDRwauwBKUc5A0BbJmIHQX2lWhUfKDUYMxAzEDKt7bBbkgeZvMcScZNr+xpOmqYenxJ3VXQLYgNre5BF7EX7p18YXD8apNV7E3SpuFbZxqe42zWsbjcW2mbRrDKyoACt9CbC+9ieWp/XpM3i+FavhwHstUd4FCTlqpqpU7nUCX4MZOnonxGtna3ivM34exhrYalUYjMyDMRoC691yBy7wM0ZySi4umbppqx7RiI8a8mhkTA1IRpB40MHFHvFKKIrBY6oq03LnKoVizH8IAuTCLMzi9Ltnp4cnun/EqC2jquyk9M1jbnl97irkKfRQ+GahNsylVYsVDaHvd9bjloWt5CdBUwYJupt4WvA4+nYhwNGsrW3BBvTceIbTybwl+i1wD+78/vLyTbfJGUIUqZSOEe/L3kGwzE2A1PO9wvifHwmpGyyPFkPggKYRQuW3I6ne53PnOfp1Lub/iJTp3kJ58jobH+WdPOXrH5jz7X7isVJ/fWaYJN3ZGVVQeg5FeixOpzU2PIqyFw3qaSi01q1ImqCRdba/fl7TC4pVyqlQcnR/QOrOPYX9507CLM3Gn9gxpO0Z9SmV31HX97QdQXsB1+25/fjNULKzYS5Yju7AaXHUm3TYekmOS+xyj7Api40fxVZcOovTRs1VgeY/B7E38TbrbRxmBrvdAwVT+NdGHve339ILg2EGHDZEtT2ve7Mb6tz05Aeek2jJRVp79CGm9Po2q9PMjLbdSLctRacq/FaaAZrltLoFuytYHKR+HpY6zc41juzpWVrPUOSmdNyCSwvpooY+YHWc5gsA1N06bm5ubm/MnvMb3JPQeh9PHytsWV7pFvh1N+1eoVyq4UqD8xYDKTvYXHLeWK7gC7DUctL6fveWaj8iARbrqPQ+R9pQrVDkZSbvkPLc5dxbzmidsmqRH/wAOsQrYUgMCweoxT8S5mJFx0JDW9RyIBuM/FQokUuxqis2iJZHJvzARmvqR+9JnYCj2eV07rqNCb2IYn/DYa3U2HkSDyE6XA4+lVC1LZSbr3gAQw7rJm6ggi3h0k5Yx5ubVoeNvgop0zH+HuIYs1AcXlArpmpU1AApMpe6E7sxQBr8rEWE6aY+Pwj5QUHeU1Sttrl+2S55AmmFP5zL/AA7GpXpJWS+V1DC+46gjkQbgjqJzZPM+SRtDWmGaQYwhg3mRogcUe8UZRFTKdIXxJbojIPTs2P8Au+0uUpNVF726/ff9JSlQNWSdbgg7EW00PoeUmgjASYEiwY8UUaBNCZpzfHsAQzVkLrmyh1TKcwAPfAIPeUAbDUaa6ToiI3ZjTw19ZeObjKyZwUlRxuOBqYZQWDZmXUDQhqotp+UzrHqHMFGw1J/QDx5/95mjgdlRA2gqLUN78qgqWXnuDv16aTZVRNM01Kq+SMcWu/gemx16fu8mBIg8o4mJoSgHpCwHLp7w14ogOR4nRNOvTztdQr9ivVtCR55RyHI7DQ2MNnzhmJtawUAWvvc+ntL/AMR4UMiPYXp1FcG1zl2cDzUn2ESYTKtwdNTr4nrOyOROCs53B8mNiXJsbajyPnMfjr2UVCNEIY6a97uketz7zqVw6lbEfs87weIwC1KZpPqGRkPkw1PgZMcyRUsbZhVKThVfKSuU66G40JPsD7xuAYpkq1KZBIK5yNScyFUZgOZs1PTnlNtd9/A4cU6aUiQcqhOdiFFuclTwqhg+UZ8pW46HKT91EUsyaaaBY3poJSZSAUItytt9pjfDGKzLUA2zsQNsoFSpSK+hpE/6ptCmL3A16jS/n1mRwnBrTYZT8/bvbXUNiO0BA5f5p95lFri/33NHdo1jIPJEyLSEWCiiigUKmIUQFNpMNHQ7DiPeBDx88KEFMV4PPGLxcQZMmINAZ44eHEQcNJXgA0kGhQEwNSev7t++skDBFogYqY9BQbxQYaLNChA8dTzKF11ZdugYFvsDC5QdOXSNmizR06FQWDWj3y5NyQFA5AC59ySdfAdIweIvGkFDpTAJa5JNtzoACSABsNzCXge0j54goJeAWgAykbKhQa8iVuP/AKCT7SRzxpMKJmQYyJeRLwSAePBZ/GKOh2LsLc5GKKKDtFyWxXjhoopRJLNFeKKAhR1iigxjxXjxQAa8V4ooALNFmiigIWaPmiijAa8YvFFEwQs0WaKKACzRiYoohjE6iSNPxiiitjpEOziiii5MfF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6" descr="data:image/jpeg;base64,/9j/4AAQSkZJRgABAQAAAQABAAD/2wCEAAkGBxISEhUSEhIVFRUXGBcVGBUVFxUWFRUVFhUXFhcXFxUYHSggGBomHRUVITEhJSkrLi4uFx8zODMtNygtLisBCgoKDg0OGxAQGy0lICUtLS4rLS0tLS0tLy8tLS0tLS0tLS0tLS0tLS0tLS0tLS0tLS0tLS0tLS0tLS0tLS0tLf/AABEIAQUAwQMBIgACEQEDEQH/xAAbAAABBQEBAAAAAAAAAAAAAAADAAECBAUGB//EAD8QAAIBAgQDBgQEBAUCBwAAAAECAAMRBBIhMQVBURMiYXGBkQYyUqFCcrHwFGKSwSMzgrLhU/EHFRYkY6LR/8QAGQEAAwEBAQAAAAAAAAAAAAAAAAECAwQF/8QAKhEAAgICAgAFBAEFAAAAAAAAAAECEQMhEjETIkFRYQSBofAyQnGR0fH/2gAMAwEAAhEDEQA/AO/RLQmWISYE8pI9GxBZILFaSAjFY2WLJCAR7Rishliyydo1ohkcsWWTtFlgIhliywgEWWMAeWPlk8sfLAQPLGKQtowWAA8kfLCZY2WAWQyxiIQrGKwCwVoisnljMIAQKwTJCmRaSMF2cUnaKAyKwyiDQQqiNgOBJgRgsmsViEBJZY+WSAhYmDIjgSeWLLAGyFpn8c4gcPTDhcxJIsAWJC03qMQLi5C02Nri9rc5pkRysItJ7E+jmanxVTTKrWL69oEKlQUps7ZCSMwuoAvbQgm0u8I4yK/aEABUv3r31z1BZl3ByorH81uU1+xH0j2ES0QL2UDNqbDc2tc9TYCaOcK0vySuV7ZzNH4qAA7WnlYAFwpv3X+QqDvfMgIv3TmFza50uH8cpVnFNM1yGbUADKpUX32Jb7HaaQwy/Sum2g0sb/rGTBIH7QIA+XJmA1y3vbyuB7CDlB+gvMvUnaK0mFiyzNFWQMzv/Mx/E/w2U37PtM19LXta001U8/tOPrYmq1eriEoVVApGmuZGvnLAAgDfcnyXlea448rInKqNXA/EFOrXegoN1vZjs9jY5f18pr2nCNwvF4cUavZKRSbNamCahDkXDAE5tO7oBvO9AvqOceWMY1xFjk32QIkWEKRGZZjZrZWaQMsMkC62gVYO8UfSNEMlThlgqYhhBgSWEUSCyYkiZKStGEeMgUUe0aIB4orxzAQwiiivAY4ijXihYh5n4vjWHpOKdSoFY201sL7Zjay+s0JxfHKy4fEPUpulRmZC+HZczZraFWtofK248JthgpumZ5JcVZ1OD4hSqhijXyEq2hUqRuDmA8fY9JU/9QYawPa6NmI7r6hL5raeB8+U5v4irtha9dUGmJQWt9ZbK3rq3rUX0N8SKKNChhQpZjYtkXM1hqxA8WJP+k+M2WCLr5/1sjxWr+Dfp8fwxUsKoyqAxNmsAWyAnT6haPT49hmDMKoIQBmNm7oJtc6bTC+D6yCrWoGmVUnOi1Fs2XQZTm3sMvsYf4XwC1cE6EAFzUUsAL76edjykzxQjd36fkcZydGxhuJq1Q0nHZ1NSqEhmKDZzluFBsdLy7ect8BYcmm9dzmcnsgTqQlMAAX9v6ROqaY5YqM6RpCTatkDAVoe0BWkGsQV4o8UeixIIUQSQqwYDq2p8N+kbCY6lVJFOrTqW0ORlax6Gx0mR8VYfPRAKs6Z1NRVFwUs1yy/iUHKSB0vymLS4HQIDdlTI3V0sNxurDUeYM2xYYyjbZz5MjUqSO8Eec3w+pVo7O1WnoMlQlnW301Sbnya/mJvYXFJUF1O24OhHmJM8TiCnYaMI8VplRVjiIxRQoQ1orR7xpIxwI0cTD+MxfCsD9dP/es0hHlJL3Jk6TZtCov1D3EG2GpswqFELDZ8qlvRt5w2K4YgoJfDNSzVUBQ1GqGoqrcWvbLfMw095Z4ViuxwuIqL3UdylFM2YoTcE362IP8Aovz16PApXF/v+TLxN7R11bDU3KlkRipupZQSpuDcE7G4HsI7Yenm7TKucDKHsMwXpm3tqdPGcd8OVVpdtQDKyvSLgjQZxT7y2t0uPJB5TP7RqWGeiw/w6wzJ0DJVAI9k18l6xr6d3V+35B5V3R3zU6WcORT7RRlDHLnA6A7ganTxg69elhqea2VMwHcRj3mNh3UB3Ol+pE5mnwekcXQUg5XoiqwzNq+pvvpsNBpMyngXegrimatJKtYvTVspuVXveNteR+5iWBP+r92N5H7HfYXDJTXLTRUXfKoCi530HOFM86xNClVelkoVK6djYISc4yuwNzY/KbjptLWNY0Hr0qfcRjRpGodqaBWGtudvsD4Qf09+u/35BZa9DuiJWrbxuH4NKNNadP5VHqTuWPUkm8lVnK1s6IgrRR7xR6LEkMIFIYQYDuSASBc2NvO2k4vhWCFSmlSpc1XVajOjFLMwzWWx0XX5duu5nagTA/hDRcrY5Ce4dLAHZPArsOoA8Z0YJVaOfMrplShXqKxpvcm2ZW+tQbG4GgYEi/LUEcwLlNidVJDDmN/+Y5W58v7ympZWN1sw32sRsGHh+n69PZz9GthuN5XFPEWXMQEqDRGY7IxOiv05HlY6TZnKtWR1K1FUqwsVOoYHlbneKhUxGG/yj21L/o1G76jpTqnW38r38xMcmBPrTNI5a7OsEV5S4TxFcQmdVZbEqyuLMrDcEeu46y6JyOLTpmyae0OBFFEYmgsYmVuIYFK6Gm98pIOhsbqbjX0lqKCbTtA6eipjMAlTIGv3GDLY21Xa/WUx8OUL7MVzmpkJ7mY23W2osLW6aTXjiWskl0yXFMzq/A6DEEIEK3saYCXuLEGw15+5kK/AaLUVotmyqSQbjNqSTrbbvH7dJqRxGskvcXFFFeGIKiVe9mROzGumXXcczrM+t8L0SgTNVADMwIcXuwAI2taw6Xm7aKCnJdMfFMwK/wAK0Gy2aomRcgCMBpqeYJuSbw9PgNIK6kswdURsxB+QWUggfNzv1E1zImLxZvVj4R9ipgcIKVMUwzMF0BYgkDkLgDQSOINvGWjK9aS3ezSOgMUVoorNCdOEgqZhhGxElj1aQYFWFwdDHQSYiTohmFXp5G7Im5IJU7FlGhPiRcXt1G15kcZqOtMsASwByZRc3PLxF7aTrcbgkrKFcXscykaMrDQMp5GxI8QSDoSJjV+GMhuzs4/CTlFj4hQBfx9p3YcqfZy5IMy8CWFmqXVzay7JsNE038Dr6Caq1L+cr1qQKlGGYWB8jvcdCDKFDFOGKvTe42dVurjxsO63Kx095s1y2ZdEfiSkVTtVLCxTtArEB6ecZg67MPEja/ImV8BhirZqRNJ//istj4razC3JgZsC9QMHWykFbG12BFiTbbymTwlipKMQXp2pv1uPlJ/MuVvXzlxflomS81nRYX4hZQBXpnN9dIZkbxyXzofDUeJmjgOKUqxKq3fAuabAo4HXI2pXxGkylbS+ko8U4YKoBBKVE1p1B8yN6WuptqOc5ZYYSfsbrJJL3OxBkpzfAPiDO38PiAKeIGwv3awH46Z5+W/6DopyThKDpm0ZKStCiWPEBIoocRRwIjKJGiiiMGApFo4jGJDINK9aWGMBW3jLiBij3igWNT2hhA04YCDAIpkgYNZMCSSzK+KOKVKFICioNaq3ZU83yqxVmLN1AVWNudpnYDBVKakPiKlViLsahVlLc8qEWUX5ctLTZ4zw/t6eQPkYMrq1rgMpuLjmPCYlHGtcpWRqbK2U5r5GJ2yPswPL/wDbgduFpwpfc5cl8rY1fHGiC1ZQE3LoDlGw7y3JUeOo3JIj4bLUGenUVlPNSCvuD5Q2KQOjIVuGBUjwOh+0x+NUKVEKaKulZ7AdhoSBuzixVlF/xDnynRFJ69TJtrZtrpzvKXEOECqwq027KuosKgFwy/RUX8S/ccjKeD4nUUkV1Nvw1LZQzfSwv3WPLqdLzfQjLcHlcHrcRU4PQWpHJjF4l8uqU1J1ZQ1RgNQCqmwBIW4Bzaddp0uHUZFCm6gAAk3OgG55mVeG4MGkyXsdr6XDCzKfTue0qUOIMlY02SxtmKg/MNmZOpB1I6EHe4Ny82l6Ery9lnivC6ddctRb2N1IuGVuTKRqDLXw1xh1IwuKa9S+WnVNrVhqQCf+pYetr73lkkEZhqCLi2xlDjPDBXoumzbobkWdTdTflqBrMnU1xl/wvcXaOuEe8ocFxHaUKdQFiGUN39XW41VjzZTcX30111l+cDjTo6U7VjiKNFeACEUV4rxANImOTI3klEWMBWhzK9aMqIG3iY0laKOi7EhhQ0HThRBgTSTEGottJayBMLacw2EWrWeq57QhmWmDqlNV7pCLtc2N23PlOmE5DiNZ8LXcIhqISKpQauFqlrlPqOcOcvTbx6/prbaXZzZtLZZqYQj/AC3KW5br/SdJmcUV2SzhldRdK9IZrN/NS+YqbagX06aW0qHFqNRQ6VAVOnip6Pp3T+a0vIAw3BB5DUGdKk4vaMWlLo5rhld6gZFs5uBnyuF3ubq43t578pY+DOIGphxSqaVaShWU6HKO6G+xB8VMt4Xhwa7ktSqagZO7ksTYWOjjzBHSUuH4MisWNhUBchluFJNhUFvpa6Pl6sfpvNHKMk0Qk00y/wAOrkWDbPlsf5uxRrDqCA39PjI8d4ctU0mN7pUHeU2YBu7oRt3sh8hDtRvTUbEAD8rJYqbdLiXFe4vb0mXKnaLq1TI4emwGVu8RoG+odSLaHrbT9BNpMNeNeQ2XRmcJxhw2KbDt/lViatM/RUZgtRT/ACl2Ujxf26wTlOO0T2ecGxpnNcb5LEOP6ST5qJ02DrB0VwQbgH15zLPFOpL7lY3XlDCKKPMEaCkZIyJMQEbSMmY0kogYGrDGArGNMpAs0UUUdMsamIaBpw4gwCLJgQSmEESIY5mbxvh7VFD07dol7AmwdTut+R0BB5EdCZpR5UJOMrREopqjiq2Hw9mq1kTubl0GdWNu6QRmDE2053HWDoYGrUIZc9BAAQVdC5vyIKEAD6cxG1p0/GOEJXytcLUTVXtmGl7B10zrqTa4IOoImJhcfUFU4fEIKdUC4KnuVFH40J1t4bg6Hlfvhl5R12cssdPZap0XFiazttoRTsfOyA/eGccxuNR56g/a49Y+UxKnKTZVCqmzBhse63rsf7SIBU2O39oV0zAg8wR0gOGhsmVjfKSAeduV/GHoHqWxFaRKkSckocKOe21pmfBmMshosdFd6S3tvScpr4kBfbxl3F1SqEqLt+EHmx29LzA4ZgHp0A4vnJZz1YM1wfzW1HmR5XGKcGmZttSTR3YElMTCcduAXQ2IHeTvDxuu416XmvRqqwzKQQdiDcGccoOPaOhSUghkTJXkTJGRjRGNMyyJga0OYKrKSGgF48eKGyxqUKIJIURsAgkhGEcCSSTEYiMJMRrZD0RAlTifD0rqFcG6nMrDRkYfiU9fDYi4II0l2MY1cdoT32YgUqctQANrY/hcdVvt4ry8RYmYOu8u8U7MUnNUqqAElmNgtho2bkRMChVek3ZVTmIsoqHTtBlBuOjd4XX+1p1Y25L5MZ6ZouusZRZj0b9R/wARUq6k2BF+nP23hazqou7Ko6sQB949hofTc2sNTfkJMrzldcTTdGIIZLEFhqpFrGzbH0hMHUPZIzDL3ASDy08YUwsBXUO5UbILH8zi32Un+uHKR8KvdB+o5z67fa3tHYx36BXqVjTsT4/25/pB4d+wZqgvkbWoo18O0UfUBvbcDmQJfoUM5uflFx4nwltcGn0/rJllS8rBQfaLCMCAQQQdQRqCDsQekRMDhqAQZV0FyQOQvyHQeEJOZ/BqIyNoi0aSUIwVWFMDVjQ0DvFGzR47LGSFWCSEUwoAwkhMbgnGlxLVOzAyIVAbN3nDC4cKBYIRqDe53sBa+ji8bTpLmqOFHjufIDUnylODTprZnyTVloTI4xxR1PY0ArViASWvkpKb95rbnQ2XnvtBj4jQ3tRrW6kU1v4gO4PuBKGH4jRUuzBkZ2LNdcxvYblMwsFCjfYCbY8LTtoxnNVpkG4EtQf+5d653Jc6X8EHdUeAAEu4fAimuWk9RFGwDGw5aKbi3htIVaiYikwp1VIYWzI+3qpuPKMMTSw1NEqVRcKFHOpUIH4aaAljpsAZu+TVfgzSS3+TC+Kvh56z0C9Z6imtTUq7E/M4ByqO6O6WvYch4zu6mGR86uispIJDAEE5QNrdBOIwHxMuMxQpJTbs0dStQjd1vckX0GwHPT27+8j6lzioxlqh4eMm2jKfgabXuvIOM5Hkx1+5Mycbwjse+KFLEJqWDIoqrpfR7d4XA0PvOpQb6cz+un2tJETBZpJ+5o8aZzeFxa4lAKS5aYbK4NldSv4Cn4dhvbQ6X3l/E7ZfqstvPf7XlOvh0o4lW+VXBAI6jdG/kF7i+2trASzXfNVUDZASfzEWt6An+qavbTXRK+ew1pLC0M182w+8amtzYb/26zQpU8otM5SopIe3hHtFEZiWRJjGPGMhsqiBEe0e0UEMgYOpCmCqykCBRQeZugii17GhJJT4/UIw1bK2VijKrdGcZFPndhLiTB+PquXBseXaUL23t29M6e03xxvJFfKM8jqDZm4zB1qRp1sL8+UoVFr5CQVOtgyqFClTa42IIBl3B4B2PaVyHcm/MAdNCTrfxsOQ5l+CVmqUkqMLMQVt0ykqfuLzUUTrlNrRyKKexqdFRyjtQQ6WHpKXHsa9Ggz01uQRe1rhb2Yi+l7SzgKt6atbUi+pB+4kNOrHq6ANwaiWzlbt1O5ttci1/WZHxRQWlQbsqa0zUYIzKoFRls2axXW9lA13JA5idMD4TKxrB8VSpkXADPfowIF/GwI0/mvyl45vlb9CZxVaBfA/ADSs7AKFGUAXuXJBqa7FRZEGn4D5zs7SKIAAoFgNAJIGcebK8s+TN8cFCNIzOGY12q10e2VXtSI3KhFD3PMh7+81TMij1P1MwtuLsSPsdZMs5J75A6dPUSpY7YlIfj1IGlrbRlN/p1tm9L3lbBXA7/zNqT4nYHxtlHpI8SqOKZVr1FJFwPmyghiB6AjXrLdKpTxC/wCGdV0I/Ep3ysu4PMe403a8kKfQfykWeHgd4+Xt+yZbgcNSyKBe569YSYydspIleMY0YyGy6HMVoxElEBFo0kYOqbCHQLYjA1JNPGQqSouyqoFePFaPKGRpiZPxlRLYOsoALZbrfbMhDj/bvNZBKnG6OekQP3cFf7y8bqaZORXFmXwFR/D0ypuCqtf8wDHy1M0VMzfh8WogD5T31uNVD97KfK5HpNGdM/5M5o9IksZ5JRER4yChs1heY2MbsymIPyqWWp/LSfKS58AyL5DMeU0nBY/yg2J8ekFTN6hXTxFtDcaqfO32msdGctnShukBjmstvq7v63+0zvh6sVzYcjSlbsydzROw80IKeQQ85Z4g5zKvgT/b+xnKocZ0bcrjZBTH7QcvKRQSRqcun716TRkojqW8vt/za3vOd47UfC1aWKpg3DBKig27SiWsQepDMCvS58ZuYTC1A7u9UsrZSqWAFOykEXGpJJufSU/ipR2IvtnTTe4vqP19prja5Jdmc/42dJQrq6q6m6sAwO1wRcaHacz8ScPd8QK9Nir0qS5CCQCe0ZmRgN1YAA9NCNRNbCVDRwauwBKUc5A0BbJmIHQX2lWhUfKDUYMxAzEDKt7bBbkgeZvMcScZNr+xpOmqYenxJ3VXQLYgNre5BF7EX7p18YXD8apNV7E3SpuFbZxqe42zWsbjcW2mbRrDKyoACt9CbC+9ieWp/XpM3i+FavhwHstUd4FCTlqpqpU7nUCX4MZOnonxGtna3ivM34exhrYalUYjMyDMRoC691yBy7wM0ZySi4umbppqx7RiI8a8mhkTA1IRpB40MHFHvFKKIrBY6oq03LnKoVizH8IAuTCLMzi9Ltnp4cnun/EqC2jquyk9M1jbnl97irkKfRQ+GahNsylVYsVDaHvd9bjloWt5CdBUwYJupt4WvA4+nYhwNGsrW3BBvTceIbTybwl+i1wD+78/vLyTbfJGUIUqZSOEe/L3kGwzE2A1PO9wvifHwmpGyyPFkPggKYRQuW3I6ne53PnOfp1Lub/iJTp3kJ58jobH+WdPOXrH5jz7X7isVJ/fWaYJN3ZGVVQeg5FeixOpzU2PIqyFw3qaSi01q1ImqCRdba/fl7TC4pVyqlQcnR/QOrOPYX9507CLM3Gn9gxpO0Z9SmV31HX97QdQXsB1+25/fjNULKzYS5Yju7AaXHUm3TYekmOS+xyj7Api40fxVZcOovTRs1VgeY/B7E38TbrbRxmBrvdAwVT+NdGHve339ILg2EGHDZEtT2ve7Mb6tz05Aeek2jJRVp79CGm9Po2q9PMjLbdSLctRacq/FaaAZrltLoFuytYHKR+HpY6zc41juzpWVrPUOSmdNyCSwvpooY+YHWc5gsA1N06bm5ubm/MnvMb3JPQeh9PHytsWV7pFvh1N+1eoVyq4UqD8xYDKTvYXHLeWK7gC7DUctL6fveWaj8iARbrqPQ+R9pQrVDkZSbvkPLc5dxbzmidsmqRH/wAOsQrYUgMCweoxT8S5mJFx0JDW9RyIBuM/FQokUuxqis2iJZHJvzARmvqR+9JnYCj2eV07rqNCb2IYn/DYa3U2HkSDyE6XA4+lVC1LZSbr3gAQw7rJm6ggi3h0k5Yx5ubVoeNvgop0zH+HuIYs1AcXlArpmpU1AApMpe6E7sxQBr8rEWE6aY+Pwj5QUHeU1Sttrl+2S55AmmFP5zL/AA7GpXpJWS+V1DC+46gjkQbgjqJzZPM+SRtDWmGaQYwhg3mRogcUe8UZRFTKdIXxJbojIPTs2P8Au+0uUpNVF726/ff9JSlQNWSdbgg7EW00PoeUmgjASYEiwY8UUaBNCZpzfHsAQzVkLrmyh1TKcwAPfAIPeUAbDUaa6ToiI3ZjTw19ZeObjKyZwUlRxuOBqYZQWDZmXUDQhqotp+UzrHqHMFGw1J/QDx5/95mjgdlRA2gqLUN78qgqWXnuDv16aTZVRNM01Kq+SMcWu/gemx16fu8mBIg8o4mJoSgHpCwHLp7w14ogOR4nRNOvTztdQr9ivVtCR55RyHI7DQ2MNnzhmJtawUAWvvc+ntL/AMR4UMiPYXp1FcG1zl2cDzUn2ESYTKtwdNTr4nrOyOROCs53B8mNiXJsbajyPnMfjr2UVCNEIY6a97uketz7zqVw6lbEfs87weIwC1KZpPqGRkPkw1PgZMcyRUsbZhVKThVfKSuU66G40JPsD7xuAYpkq1KZBIK5yNScyFUZgOZs1PTnlNtd9/A4cU6aUiQcqhOdiFFuclTwqhg+UZ8pW46HKT91EUsyaaaBY3poJSZSAUItytt9pjfDGKzLUA2zsQNsoFSpSK+hpE/6ptCmL3A16jS/n1mRwnBrTYZT8/bvbXUNiO0BA5f5p95lFri/33NHdo1jIPJEyLSEWCiiigUKmIUQFNpMNHQ7DiPeBDx88KEFMV4PPGLxcQZMmINAZ44eHEQcNJXgA0kGhQEwNSev7t++skDBFogYqY9BQbxQYaLNChA8dTzKF11ZdugYFvsDC5QdOXSNmizR06FQWDWj3y5NyQFA5AC59ySdfAdIweIvGkFDpTAJa5JNtzoACSABsNzCXge0j54goJeAWgAykbKhQa8iVuP/AKCT7SRzxpMKJmQYyJeRLwSAePBZ/GKOh2LsLc5GKKKDtFyWxXjhoopRJLNFeKKAhR1iigxjxXjxQAa8V4ooALNFmiigIWaPmiijAa8YvFFEwQs0WaKKACzRiYoohjE6iSNPxiiitjpEOziiii5MfF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8" descr="data:image/jpeg;base64,/9j/4AAQSkZJRgABAQAAAQABAAD/2wCEAAkGBxISEhUSEhIVFRUXGBcVGBUVFxUWFRUVFhUXFhcXFxUYHSggGBomHRUVITEhJSkrLi4uFx8zODMtNygtLisBCgoKDg0OGxAQGy0lICUtLS4rLS0tLS0tLy8tLS0tLS0tLS0tLS0tLS0tLS0tLS0tLS0tLS0tLS0tLS0tLS0tLf/AABEIAQUAwQMBIgACEQEDEQH/xAAbAAABBQEBAAAAAAAAAAAAAAADAAECBAUGB//EAD8QAAIBAgQDBgQEBAUCBwAAAAECAAMRBBIhMQVBURMiYXGBkQYyUqFCcrHwFGKSwSMzgrLhU/EHFRYkY6LR/8QAGQEAAwEBAQAAAAAAAAAAAAAAAAECAwQF/8QAKhEAAgICAgAFBAEFAAAAAAAAAAECEQMhEjETIkFRYQSBofAyQnGR0fH/2gAMAwEAAhEDEQA/AO/RLQmWISYE8pI9GxBZILFaSAjFY2WLJCAR7Rishliyydo1ohkcsWWTtFlgIhliywgEWWMAeWPlk8sfLAQPLGKQtowWAA8kfLCZY2WAWQyxiIQrGKwCwVoisnljMIAQKwTJCmRaSMF2cUnaKAyKwyiDQQqiNgOBJgRgsmsViEBJZY+WSAhYmDIjgSeWLLAGyFpn8c4gcPTDhcxJIsAWJC03qMQLi5C02Nri9rc5pkRysItJ7E+jmanxVTTKrWL69oEKlQUps7ZCSMwuoAvbQgm0u8I4yK/aEABUv3r31z1BZl3ByorH81uU1+xH0j2ES0QL2UDNqbDc2tc9TYCaOcK0vySuV7ZzNH4qAA7WnlYAFwpv3X+QqDvfMgIv3TmFza50uH8cpVnFNM1yGbUADKpUX32Jb7HaaQwy/Sum2g0sb/rGTBIH7QIA+XJmA1y3vbyuB7CDlB+gvMvUnaK0mFiyzNFWQMzv/Mx/E/w2U37PtM19LXta001U8/tOPrYmq1eriEoVVApGmuZGvnLAAgDfcnyXlea448rInKqNXA/EFOrXegoN1vZjs9jY5f18pr2nCNwvF4cUavZKRSbNamCahDkXDAE5tO7oBvO9AvqOceWMY1xFjk32QIkWEKRGZZjZrZWaQMsMkC62gVYO8UfSNEMlThlgqYhhBgSWEUSCyYkiZKStGEeMgUUe0aIB4orxzAQwiiivAY4ijXihYh5n4vjWHpOKdSoFY201sL7Zjay+s0JxfHKy4fEPUpulRmZC+HZczZraFWtofK248JthgpumZ5JcVZ1OD4hSqhijXyEq2hUqRuDmA8fY9JU/9QYawPa6NmI7r6hL5raeB8+U5v4irtha9dUGmJQWt9ZbK3rq3rUX0N8SKKNChhQpZjYtkXM1hqxA8WJP+k+M2WCLr5/1sjxWr+Dfp8fwxUsKoyqAxNmsAWyAnT6haPT49hmDMKoIQBmNm7oJtc6bTC+D6yCrWoGmVUnOi1Fs2XQZTm3sMvsYf4XwC1cE6EAFzUUsAL76edjykzxQjd36fkcZydGxhuJq1Q0nHZ1NSqEhmKDZzluFBsdLy7ect8BYcmm9dzmcnsgTqQlMAAX9v6ROqaY5YqM6RpCTatkDAVoe0BWkGsQV4o8UeixIIUQSQqwYDq2p8N+kbCY6lVJFOrTqW0ORlax6Gx0mR8VYfPRAKs6Z1NRVFwUs1yy/iUHKSB0vymLS4HQIDdlTI3V0sNxurDUeYM2xYYyjbZz5MjUqSO8Eec3w+pVo7O1WnoMlQlnW301Sbnya/mJvYXFJUF1O24OhHmJM8TiCnYaMI8VplRVjiIxRQoQ1orR7xpIxwI0cTD+MxfCsD9dP/es0hHlJL3Jk6TZtCov1D3EG2GpswqFELDZ8qlvRt5w2K4YgoJfDNSzVUBQ1GqGoqrcWvbLfMw095Z4ViuxwuIqL3UdylFM2YoTcE362IP8Aovz16PApXF/v+TLxN7R11bDU3KlkRipupZQSpuDcE7G4HsI7Yenm7TKucDKHsMwXpm3tqdPGcd8OVVpdtQDKyvSLgjQZxT7y2t0uPJB5TP7RqWGeiw/w6wzJ0DJVAI9k18l6xr6d3V+35B5V3R3zU6WcORT7RRlDHLnA6A7ganTxg69elhqea2VMwHcRj3mNh3UB3Ol+pE5mnwekcXQUg5XoiqwzNq+pvvpsNBpMyngXegrimatJKtYvTVspuVXveNteR+5iWBP+r92N5H7HfYXDJTXLTRUXfKoCi530HOFM86xNClVelkoVK6djYISc4yuwNzY/KbjptLWNY0Hr0qfcRjRpGodqaBWGtudvsD4Qf09+u/35BZa9DuiJWrbxuH4NKNNadP5VHqTuWPUkm8lVnK1s6IgrRR7xR6LEkMIFIYQYDuSASBc2NvO2k4vhWCFSmlSpc1XVajOjFLMwzWWx0XX5duu5nagTA/hDRcrY5Ce4dLAHZPArsOoA8Z0YJVaOfMrplShXqKxpvcm2ZW+tQbG4GgYEi/LUEcwLlNidVJDDmN/+Y5W58v7ympZWN1sw32sRsGHh+n69PZz9GthuN5XFPEWXMQEqDRGY7IxOiv05HlY6TZnKtWR1K1FUqwsVOoYHlbneKhUxGG/yj21L/o1G76jpTqnW38r38xMcmBPrTNI5a7OsEV5S4TxFcQmdVZbEqyuLMrDcEeu46y6JyOLTpmyae0OBFFEYmgsYmVuIYFK6Gm98pIOhsbqbjX0lqKCbTtA6eipjMAlTIGv3GDLY21Xa/WUx8OUL7MVzmpkJ7mY23W2osLW6aTXjiWskl0yXFMzq/A6DEEIEK3saYCXuLEGw15+5kK/AaLUVotmyqSQbjNqSTrbbvH7dJqRxGskvcXFFFeGIKiVe9mROzGumXXcczrM+t8L0SgTNVADMwIcXuwAI2taw6Xm7aKCnJdMfFMwK/wAK0Gy2aomRcgCMBpqeYJuSbw9PgNIK6kswdURsxB+QWUggfNzv1E1zImLxZvVj4R9ipgcIKVMUwzMF0BYgkDkLgDQSOINvGWjK9aS3ezSOgMUVoorNCdOEgqZhhGxElj1aQYFWFwdDHQSYiTohmFXp5G7Im5IJU7FlGhPiRcXt1G15kcZqOtMsASwByZRc3PLxF7aTrcbgkrKFcXscykaMrDQMp5GxI8QSDoSJjV+GMhuzs4/CTlFj4hQBfx9p3YcqfZy5IMy8CWFmqXVzay7JsNE038Dr6Caq1L+cr1qQKlGGYWB8jvcdCDKFDFOGKvTe42dVurjxsO63Kx095s1y2ZdEfiSkVTtVLCxTtArEB6ecZg67MPEja/ImV8BhirZqRNJ//istj4razC3JgZsC9QMHWykFbG12BFiTbbymTwlipKMQXp2pv1uPlJ/MuVvXzlxflomS81nRYX4hZQBXpnN9dIZkbxyXzofDUeJmjgOKUqxKq3fAuabAo4HXI2pXxGkylbS+ko8U4YKoBBKVE1p1B8yN6WuptqOc5ZYYSfsbrJJL3OxBkpzfAPiDO38PiAKeIGwv3awH46Z5+W/6DopyThKDpm0ZKStCiWPEBIoocRRwIjKJGiiiMGApFo4jGJDINK9aWGMBW3jLiBij3igWNT2hhA04YCDAIpkgYNZMCSSzK+KOKVKFICioNaq3ZU83yqxVmLN1AVWNudpnYDBVKakPiKlViLsahVlLc8qEWUX5ctLTZ4zw/t6eQPkYMrq1rgMpuLjmPCYlHGtcpWRqbK2U5r5GJ2yPswPL/wDbgduFpwpfc5cl8rY1fHGiC1ZQE3LoDlGw7y3JUeOo3JIj4bLUGenUVlPNSCvuD5Q2KQOjIVuGBUjwOh+0x+NUKVEKaKulZ7AdhoSBuzixVlF/xDnynRFJ69TJtrZtrpzvKXEOECqwq027KuosKgFwy/RUX8S/ccjKeD4nUUkV1Nvw1LZQzfSwv3WPLqdLzfQjLcHlcHrcRU4PQWpHJjF4l8uqU1J1ZQ1RgNQCqmwBIW4Bzaddp0uHUZFCm6gAAk3OgG55mVeG4MGkyXsdr6XDCzKfTue0qUOIMlY02SxtmKg/MNmZOpB1I6EHe4Ny82l6Ery9lnivC6ddctRb2N1IuGVuTKRqDLXw1xh1IwuKa9S+WnVNrVhqQCf+pYetr73lkkEZhqCLi2xlDjPDBXoumzbobkWdTdTflqBrMnU1xl/wvcXaOuEe8ocFxHaUKdQFiGUN39XW41VjzZTcX30111l+cDjTo6U7VjiKNFeACEUV4rxANImOTI3klEWMBWhzK9aMqIG3iY0laKOi7EhhQ0HThRBgTSTEGottJayBMLacw2EWrWeq57QhmWmDqlNV7pCLtc2N23PlOmE5DiNZ8LXcIhqISKpQauFqlrlPqOcOcvTbx6/prbaXZzZtLZZqYQj/AC3KW5br/SdJmcUV2SzhldRdK9IZrN/NS+YqbagX06aW0qHFqNRQ6VAVOnip6Pp3T+a0vIAw3BB5DUGdKk4vaMWlLo5rhld6gZFs5uBnyuF3ubq43t578pY+DOIGphxSqaVaShWU6HKO6G+xB8VMt4Xhwa7ktSqagZO7ksTYWOjjzBHSUuH4MisWNhUBchluFJNhUFvpa6Pl6sfpvNHKMk0Qk00y/wAOrkWDbPlsf5uxRrDqCA39PjI8d4ctU0mN7pUHeU2YBu7oRt3sh8hDtRvTUbEAD8rJYqbdLiXFe4vb0mXKnaLq1TI4emwGVu8RoG+odSLaHrbT9BNpMNeNeQ2XRmcJxhw2KbDt/lViatM/RUZgtRT/ACl2Ujxf26wTlOO0T2ecGxpnNcb5LEOP6ST5qJ02DrB0VwQbgH15zLPFOpL7lY3XlDCKKPMEaCkZIyJMQEbSMmY0kogYGrDGArGNMpAs0UUUdMsamIaBpw4gwCLJgQSmEESIY5mbxvh7VFD07dol7AmwdTut+R0BB5EdCZpR5UJOMrREopqjiq2Hw9mq1kTubl0GdWNu6QRmDE2053HWDoYGrUIZc9BAAQVdC5vyIKEAD6cxG1p0/GOEJXytcLUTVXtmGl7B10zrqTa4IOoImJhcfUFU4fEIKdUC4KnuVFH40J1t4bg6Hlfvhl5R12cssdPZap0XFiazttoRTsfOyA/eGccxuNR56g/a49Y+UxKnKTZVCqmzBhse63rsf7SIBU2O39oV0zAg8wR0gOGhsmVjfKSAeduV/GHoHqWxFaRKkSckocKOe21pmfBmMshosdFd6S3tvScpr4kBfbxl3F1SqEqLt+EHmx29LzA4ZgHp0A4vnJZz1YM1wfzW1HmR5XGKcGmZttSTR3YElMTCcduAXQ2IHeTvDxuu416XmvRqqwzKQQdiDcGccoOPaOhSUghkTJXkTJGRjRGNMyyJga0OYKrKSGgF48eKGyxqUKIJIURsAgkhGEcCSSTEYiMJMRrZD0RAlTifD0rqFcG6nMrDRkYfiU9fDYi4II0l2MY1cdoT32YgUqctQANrY/hcdVvt4ry8RYmYOu8u8U7MUnNUqqAElmNgtho2bkRMChVek3ZVTmIsoqHTtBlBuOjd4XX+1p1Y25L5MZ6ZouusZRZj0b9R/wARUq6k2BF+nP23hazqou7Ko6sQB949hofTc2sNTfkJMrzldcTTdGIIZLEFhqpFrGzbH0hMHUPZIzDL3ASDy08YUwsBXUO5UbILH8zi32Un+uHKR8KvdB+o5z67fa3tHYx36BXqVjTsT4/25/pB4d+wZqgvkbWoo18O0UfUBvbcDmQJfoUM5uflFx4nwltcGn0/rJllS8rBQfaLCMCAQQQdQRqCDsQekRMDhqAQZV0FyQOQvyHQeEJOZ/BqIyNoi0aSUIwVWFMDVjQ0DvFGzR47LGSFWCSEUwoAwkhMbgnGlxLVOzAyIVAbN3nDC4cKBYIRqDe53sBa+ji8bTpLmqOFHjufIDUnylODTprZnyTVloTI4xxR1PY0ArViASWvkpKb95rbnQ2XnvtBj4jQ3tRrW6kU1v4gO4PuBKGH4jRUuzBkZ2LNdcxvYblMwsFCjfYCbY8LTtoxnNVpkG4EtQf+5d653Jc6X8EHdUeAAEu4fAimuWk9RFGwDGw5aKbi3htIVaiYikwp1VIYWzI+3qpuPKMMTSw1NEqVRcKFHOpUIH4aaAljpsAZu+TVfgzSS3+TC+Kvh56z0C9Z6imtTUq7E/M4ByqO6O6WvYch4zu6mGR86uispIJDAEE5QNrdBOIwHxMuMxQpJTbs0dStQjd1vckX0GwHPT27+8j6lzioxlqh4eMm2jKfgabXuvIOM5Hkx1+5Mycbwjse+KFLEJqWDIoqrpfR7d4XA0PvOpQb6cz+un2tJETBZpJ+5o8aZzeFxa4lAKS5aYbK4NldSv4Cn4dhvbQ6X3l/E7ZfqstvPf7XlOvh0o4lW+VXBAI6jdG/kF7i+2trASzXfNVUDZASfzEWt6An+qavbTXRK+ew1pLC0M182w+8amtzYb/26zQpU8otM5SopIe3hHtFEZiWRJjGPGMhsqiBEe0e0UEMgYOpCmCqykCBRQeZugii17GhJJT4/UIw1bK2VijKrdGcZFPndhLiTB+PquXBseXaUL23t29M6e03xxvJFfKM8jqDZm4zB1qRp1sL8+UoVFr5CQVOtgyqFClTa42IIBl3B4B2PaVyHcm/MAdNCTrfxsOQ5l+CVmqUkqMLMQVt0ykqfuLzUUTrlNrRyKKexqdFRyjtQQ6WHpKXHsa9Ggz01uQRe1rhb2Yi+l7SzgKt6atbUi+pB+4kNOrHq6ANwaiWzlbt1O5ttci1/WZHxRQWlQbsqa0zUYIzKoFRls2axXW9lA13JA5idMD4TKxrB8VSpkXADPfowIF/GwI0/mvyl45vlb9CZxVaBfA/ADSs7AKFGUAXuXJBqa7FRZEGn4D5zs7SKIAAoFgNAJIGcebK8s+TN8cFCNIzOGY12q10e2VXtSI3KhFD3PMh7+81TMij1P1MwtuLsSPsdZMs5J75A6dPUSpY7YlIfj1IGlrbRlN/p1tm9L3lbBXA7/zNqT4nYHxtlHpI8SqOKZVr1FJFwPmyghiB6AjXrLdKpTxC/wCGdV0I/Ep3ysu4PMe403a8kKfQfykWeHgd4+Xt+yZbgcNSyKBe569YSYydspIleMY0YyGy6HMVoxElEBFo0kYOqbCHQLYjA1JNPGQqSouyqoFePFaPKGRpiZPxlRLYOsoALZbrfbMhDj/bvNZBKnG6OekQP3cFf7y8bqaZORXFmXwFR/D0ypuCqtf8wDHy1M0VMzfh8WogD5T31uNVD97KfK5HpNGdM/5M5o9IksZ5JRER4yChs1heY2MbsymIPyqWWp/LSfKS58AyL5DMeU0nBY/yg2J8ekFTN6hXTxFtDcaqfO32msdGctnShukBjmstvq7v63+0zvh6sVzYcjSlbsydzROw80IKeQQ85Z4g5zKvgT/b+xnKocZ0bcrjZBTH7QcvKRQSRqcun716TRkojqW8vt/za3vOd47UfC1aWKpg3DBKig27SiWsQepDMCvS58ZuYTC1A7u9UsrZSqWAFOykEXGpJJufSU/ipR2IvtnTTe4vqP19prja5Jdmc/42dJQrq6q6m6sAwO1wRcaHacz8ScPd8QK9Nir0qS5CCQCe0ZmRgN1YAA9NCNRNbCVDRwauwBKUc5A0BbJmIHQX2lWhUfKDUYMxAzEDKt7bBbkgeZvMcScZNr+xpOmqYenxJ3VXQLYgNre5BF7EX7p18YXD8apNV7E3SpuFbZxqe42zWsbjcW2mbRrDKyoACt9CbC+9ieWp/XpM3i+FavhwHstUd4FCTlqpqpU7nUCX4MZOnonxGtna3ivM34exhrYalUYjMyDMRoC691yBy7wM0ZySi4umbppqx7RiI8a8mhkTA1IRpB40MHFHvFKKIrBY6oq03LnKoVizH8IAuTCLMzi9Ltnp4cnun/EqC2jquyk9M1jbnl97irkKfRQ+GahNsylVYsVDaHvd9bjloWt5CdBUwYJupt4WvA4+nYhwNGsrW3BBvTceIbTybwl+i1wD+78/vLyTbfJGUIUqZSOEe/L3kGwzE2A1PO9wvifHwmpGyyPFkPggKYRQuW3I6ne53PnOfp1Lub/iJTp3kJ58jobH+WdPOXrH5jz7X7isVJ/fWaYJN3ZGVVQeg5FeixOpzU2PIqyFw3qaSi01q1ImqCRdba/fl7TC4pVyqlQcnR/QOrOPYX9507CLM3Gn9gxpO0Z9SmV31HX97QdQXsB1+25/fjNULKzYS5Yju7AaXHUm3TYekmOS+xyj7Api40fxVZcOovTRs1VgeY/B7E38TbrbRxmBrvdAwVT+NdGHve339ILg2EGHDZEtT2ve7Mb6tz05Aeek2jJRVp79CGm9Po2q9PMjLbdSLctRacq/FaaAZrltLoFuytYHKR+HpY6zc41juzpWVrPUOSmdNyCSwvpooY+YHWc5gsA1N06bm5ubm/MnvMb3JPQeh9PHytsWV7pFvh1N+1eoVyq4UqD8xYDKTvYXHLeWK7gC7DUctL6fveWaj8iARbrqPQ+R9pQrVDkZSbvkPLc5dxbzmidsmqRH/wAOsQrYUgMCweoxT8S5mJFx0JDW9RyIBuM/FQokUuxqis2iJZHJvzARmvqR+9JnYCj2eV07rqNCb2IYn/DYa3U2HkSDyE6XA4+lVC1LZSbr3gAQw7rJm6ggi3h0k5Yx5ubVoeNvgop0zH+HuIYs1AcXlArpmpU1AApMpe6E7sxQBr8rEWE6aY+Pwj5QUHeU1Sttrl+2S55AmmFP5zL/AA7GpXpJWS+V1DC+46gjkQbgjqJzZPM+SRtDWmGaQYwhg3mRogcUe8UZRFTKdIXxJbojIPTs2P8Au+0uUpNVF726/ff9JSlQNWSdbgg7EW00PoeUmgjASYEiwY8UUaBNCZpzfHsAQzVkLrmyh1TKcwAPfAIPeUAbDUaa6ToiI3ZjTw19ZeObjKyZwUlRxuOBqYZQWDZmXUDQhqotp+UzrHqHMFGw1J/QDx5/95mjgdlRA2gqLUN78qgqWXnuDv16aTZVRNM01Kq+SMcWu/gemx16fu8mBIg8o4mJoSgHpCwHLp7w14ogOR4nRNOvTztdQr9ivVtCR55RyHI7DQ2MNnzhmJtawUAWvvc+ntL/AMR4UMiPYXp1FcG1zl2cDzUn2ESYTKtwdNTr4nrOyOROCs53B8mNiXJsbajyPnMfjr2UVCNEIY6a97uketz7zqVw6lbEfs87weIwC1KZpPqGRkPkw1PgZMcyRUsbZhVKThVfKSuU66G40JPsD7xuAYpkq1KZBIK5yNScyFUZgOZs1PTnlNtd9/A4cU6aUiQcqhOdiFFuclTwqhg+UZ8pW46HKT91EUsyaaaBY3poJSZSAUItytt9pjfDGKzLUA2zsQNsoFSpSK+hpE/6ptCmL3A16jS/n1mRwnBrTYZT8/bvbXUNiO0BA5f5p95lFri/33NHdo1jIPJEyLSEWCiiigUKmIUQFNpMNHQ7DiPeBDx88KEFMV4PPGLxcQZMmINAZ44eHEQcNJXgA0kGhQEwNSev7t++skDBFogYqY9BQbxQYaLNChA8dTzKF11ZdugYFvsDC5QdOXSNmizR06FQWDWj3y5NyQFA5AC59ySdfAdIweIvGkFDpTAJa5JNtzoACSABsNzCXge0j54goJeAWgAykbKhQa8iVuP/AKCT7SRzxpMKJmQYyJeRLwSAePBZ/GKOh2LsLc5GKKKDtFyWxXjhoopRJLNFeKKAhR1iigxjxXjxQAa8V4ooALNFmiigIWaPmiijAa8YvFFEwQs0WaKKACzRiYoohjE6iSNPxiiitjpEOziiii5MfF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AutoShape 10" descr="data:image/jpeg;base64,/9j/4AAQSkZJRgABAQAAAQABAAD/2wCEAAkGBxISEhUSEhIVFRUXGBcVGBUVFxUWFRUVFhUXFhcXFxUYHSggGBomHRUVITEhJSkrLi4uFx8zODMtNygtLisBCgoKDg0OGxAQGy0lICUtLS4rLS0tLS0tLy8tLS0tLS0tLS0tLS0tLS0tLS0tLS0tLS0tLS0tLS0tLS0tLS0tLf/AABEIAQUAwQMBIgACEQEDEQH/xAAbAAABBQEBAAAAAAAAAAAAAAADAAECBAUGB//EAD8QAAIBAgQDBgQEBAUCBwAAAAECAAMRBBIhMQVBURMiYXGBkQYyUqFCcrHwFGKSwSMzgrLhU/EHFRYkY6LR/8QAGQEAAwEBAQAAAAAAAAAAAAAAAAECAwQF/8QAKhEAAgICAgAFBAEFAAAAAAAAAAECEQMhEjETIkFRYQSBofAyQnGR0fH/2gAMAwEAAhEDEQA/AO/RLQmWISYE8pI9GxBZILFaSAjFY2WLJCAR7Rishliyydo1ohkcsWWTtFlgIhliywgEWWMAeWPlk8sfLAQPLGKQtowWAA8kfLCZY2WAWQyxiIQrGKwCwVoisnljMIAQKwTJCmRaSMF2cUnaKAyKwyiDQQqiNgOBJgRgsmsViEBJZY+WSAhYmDIjgSeWLLAGyFpn8c4gcPTDhcxJIsAWJC03qMQLi5C02Nri9rc5pkRysItJ7E+jmanxVTTKrWL69oEKlQUps7ZCSMwuoAvbQgm0u8I4yK/aEABUv3r31z1BZl3ByorH81uU1+xH0j2ES0QL2UDNqbDc2tc9TYCaOcK0vySuV7ZzNH4qAA7WnlYAFwpv3X+QqDvfMgIv3TmFza50uH8cpVnFNM1yGbUADKpUX32Jb7HaaQwy/Sum2g0sb/rGTBIH7QIA+XJmA1y3vbyuB7CDlB+gvMvUnaK0mFiyzNFWQMzv/Mx/E/w2U37PtM19LXta001U8/tOPrYmq1eriEoVVApGmuZGvnLAAgDfcnyXlea448rInKqNXA/EFOrXegoN1vZjs9jY5f18pr2nCNwvF4cUavZKRSbNamCahDkXDAE5tO7oBvO9AvqOceWMY1xFjk32QIkWEKRGZZjZrZWaQMsMkC62gVYO8UfSNEMlThlgqYhhBgSWEUSCyYkiZKStGEeMgUUe0aIB4orxzAQwiiivAY4ijXihYh5n4vjWHpOKdSoFY201sL7Zjay+s0JxfHKy4fEPUpulRmZC+HZczZraFWtofK248JthgpumZ5JcVZ1OD4hSqhijXyEq2hUqRuDmA8fY9JU/9QYawPa6NmI7r6hL5raeB8+U5v4irtha9dUGmJQWt9ZbK3rq3rUX0N8SKKNChhQpZjYtkXM1hqxA8WJP+k+M2WCLr5/1sjxWr+Dfp8fwxUsKoyqAxNmsAWyAnT6haPT49hmDMKoIQBmNm7oJtc6bTC+D6yCrWoGmVUnOi1Fs2XQZTm3sMvsYf4XwC1cE6EAFzUUsAL76edjykzxQjd36fkcZydGxhuJq1Q0nHZ1NSqEhmKDZzluFBsdLy7ect8BYcmm9dzmcnsgTqQlMAAX9v6ROqaY5YqM6RpCTatkDAVoe0BWkGsQV4o8UeixIIUQSQqwYDq2p8N+kbCY6lVJFOrTqW0ORlax6Gx0mR8VYfPRAKs6Z1NRVFwUs1yy/iUHKSB0vymLS4HQIDdlTI3V0sNxurDUeYM2xYYyjbZz5MjUqSO8Eec3w+pVo7O1WnoMlQlnW301Sbnya/mJvYXFJUF1O24OhHmJM8TiCnYaMI8VplRVjiIxRQoQ1orR7xpIxwI0cTD+MxfCsD9dP/es0hHlJL3Jk6TZtCov1D3EG2GpswqFELDZ8qlvRt5w2K4YgoJfDNSzVUBQ1GqGoqrcWvbLfMw095Z4ViuxwuIqL3UdylFM2YoTcE362IP8Aovz16PApXF/v+TLxN7R11bDU3KlkRipupZQSpuDcE7G4HsI7Yenm7TKucDKHsMwXpm3tqdPGcd8OVVpdtQDKyvSLgjQZxT7y2t0uPJB5TP7RqWGeiw/w6wzJ0DJVAI9k18l6xr6d3V+35B5V3R3zU6WcORT7RRlDHLnA6A7ganTxg69elhqea2VMwHcRj3mNh3UB3Ol+pE5mnwekcXQUg5XoiqwzNq+pvvpsNBpMyngXegrimatJKtYvTVspuVXveNteR+5iWBP+r92N5H7HfYXDJTXLTRUXfKoCi530HOFM86xNClVelkoVK6djYISc4yuwNzY/KbjptLWNY0Hr0qfcRjRpGodqaBWGtudvsD4Qf09+u/35BZa9DuiJWrbxuH4NKNNadP5VHqTuWPUkm8lVnK1s6IgrRR7xR6LEkMIFIYQYDuSASBc2NvO2k4vhWCFSmlSpc1XVajOjFLMwzWWx0XX5duu5nagTA/hDRcrY5Ce4dLAHZPArsOoA8Z0YJVaOfMrplShXqKxpvcm2ZW+tQbG4GgYEi/LUEcwLlNidVJDDmN/+Y5W58v7ympZWN1sw32sRsGHh+n69PZz9GthuN5XFPEWXMQEqDRGY7IxOiv05HlY6TZnKtWR1K1FUqwsVOoYHlbneKhUxGG/yj21L/o1G76jpTqnW38r38xMcmBPrTNI5a7OsEV5S4TxFcQmdVZbEqyuLMrDcEeu46y6JyOLTpmyae0OBFFEYmgsYmVuIYFK6Gm98pIOhsbqbjX0lqKCbTtA6eipjMAlTIGv3GDLY21Xa/WUx8OUL7MVzmpkJ7mY23W2osLW6aTXjiWskl0yXFMzq/A6DEEIEK3saYCXuLEGw15+5kK/AaLUVotmyqSQbjNqSTrbbvH7dJqRxGskvcXFFFeGIKiVe9mROzGumXXcczrM+t8L0SgTNVADMwIcXuwAI2taw6Xm7aKCnJdMfFMwK/wAK0Gy2aomRcgCMBpqeYJuSbw9PgNIK6kswdURsxB+QWUggfNzv1E1zImLxZvVj4R9ipgcIKVMUwzMF0BYgkDkLgDQSOINvGWjK9aS3ezSOgMUVoorNCdOEgqZhhGxElj1aQYFWFwdDHQSYiTohmFXp5G7Im5IJU7FlGhPiRcXt1G15kcZqOtMsASwByZRc3PLxF7aTrcbgkrKFcXscykaMrDQMp5GxI8QSDoSJjV+GMhuzs4/CTlFj4hQBfx9p3YcqfZy5IMy8CWFmqXVzay7JsNE038Dr6Caq1L+cr1qQKlGGYWB8jvcdCDKFDFOGKvTe42dVurjxsO63Kx095s1y2ZdEfiSkVTtVLCxTtArEB6ecZg67MPEja/ImV8BhirZqRNJ//istj4razC3JgZsC9QMHWykFbG12BFiTbbymTwlipKMQXp2pv1uPlJ/MuVvXzlxflomS81nRYX4hZQBXpnN9dIZkbxyXzofDUeJmjgOKUqxKq3fAuabAo4HXI2pXxGkylbS+ko8U4YKoBBKVE1p1B8yN6WuptqOc5ZYYSfsbrJJL3OxBkpzfAPiDO38PiAKeIGwv3awH46Z5+W/6DopyThKDpm0ZKStCiWPEBIoocRRwIjKJGiiiMGApFo4jGJDINK9aWGMBW3jLiBij3igWNT2hhA04YCDAIpkgYNZMCSSzK+KOKVKFICioNaq3ZU83yqxVmLN1AVWNudpnYDBVKakPiKlViLsahVlLc8qEWUX5ctLTZ4zw/t6eQPkYMrq1rgMpuLjmPCYlHGtcpWRqbK2U5r5GJ2yPswPL/wDbgduFpwpfc5cl8rY1fHGiC1ZQE3LoDlGw7y3JUeOo3JIj4bLUGenUVlPNSCvuD5Q2KQOjIVuGBUjwOh+0x+NUKVEKaKulZ7AdhoSBuzixVlF/xDnynRFJ69TJtrZtrpzvKXEOECqwq027KuosKgFwy/RUX8S/ccjKeD4nUUkV1Nvw1LZQzfSwv3WPLqdLzfQjLcHlcHrcRU4PQWpHJjF4l8uqU1J1ZQ1RgNQCqmwBIW4Bzaddp0uHUZFCm6gAAk3OgG55mVeG4MGkyXsdr6XDCzKfTue0qUOIMlY02SxtmKg/MNmZOpB1I6EHe4Ny82l6Ery9lnivC6ddctRb2N1IuGVuTKRqDLXw1xh1IwuKa9S+WnVNrVhqQCf+pYetr73lkkEZhqCLi2xlDjPDBXoumzbobkWdTdTflqBrMnU1xl/wvcXaOuEe8ocFxHaUKdQFiGUN39XW41VjzZTcX30111l+cDjTo6U7VjiKNFeACEUV4rxANImOTI3klEWMBWhzK9aMqIG3iY0laKOi7EhhQ0HThRBgTSTEGottJayBMLacw2EWrWeq57QhmWmDqlNV7pCLtc2N23PlOmE5DiNZ8LXcIhqISKpQauFqlrlPqOcOcvTbx6/prbaXZzZtLZZqYQj/AC3KW5br/SdJmcUV2SzhldRdK9IZrN/NS+YqbagX06aW0qHFqNRQ6VAVOnip6Pp3T+a0vIAw3BB5DUGdKk4vaMWlLo5rhld6gZFs5uBnyuF3ubq43t578pY+DOIGphxSqaVaShWU6HKO6G+xB8VMt4Xhwa7ktSqagZO7ksTYWOjjzBHSUuH4MisWNhUBchluFJNhUFvpa6Pl6sfpvNHKMk0Qk00y/wAOrkWDbPlsf5uxRrDqCA39PjI8d4ctU0mN7pUHeU2YBu7oRt3sh8hDtRvTUbEAD8rJYqbdLiXFe4vb0mXKnaLq1TI4emwGVu8RoG+odSLaHrbT9BNpMNeNeQ2XRmcJxhw2KbDt/lViatM/RUZgtRT/ACl2Ujxf26wTlOO0T2ecGxpnNcb5LEOP6ST5qJ02DrB0VwQbgH15zLPFOpL7lY3XlDCKKPMEaCkZIyJMQEbSMmY0kogYGrDGArGNMpAs0UUUdMsamIaBpw4gwCLJgQSmEESIY5mbxvh7VFD07dol7AmwdTut+R0BB5EdCZpR5UJOMrREopqjiq2Hw9mq1kTubl0GdWNu6QRmDE2053HWDoYGrUIZc9BAAQVdC5vyIKEAD6cxG1p0/GOEJXytcLUTVXtmGl7B10zrqTa4IOoImJhcfUFU4fEIKdUC4KnuVFH40J1t4bg6Hlfvhl5R12cssdPZap0XFiazttoRTsfOyA/eGccxuNR56g/a49Y+UxKnKTZVCqmzBhse63rsf7SIBU2O39oV0zAg8wR0gOGhsmVjfKSAeduV/GHoHqWxFaRKkSckocKOe21pmfBmMshosdFd6S3tvScpr4kBfbxl3F1SqEqLt+EHmx29LzA4ZgHp0A4vnJZz1YM1wfzW1HmR5XGKcGmZttSTR3YElMTCcduAXQ2IHeTvDxuu416XmvRqqwzKQQdiDcGccoOPaOhSUghkTJXkTJGRjRGNMyyJga0OYKrKSGgF48eKGyxqUKIJIURsAgkhGEcCSSTEYiMJMRrZD0RAlTifD0rqFcG6nMrDRkYfiU9fDYi4II0l2MY1cdoT32YgUqctQANrY/hcdVvt4ry8RYmYOu8u8U7MUnNUqqAElmNgtho2bkRMChVek3ZVTmIsoqHTtBlBuOjd4XX+1p1Y25L5MZ6ZouusZRZj0b9R/wARUq6k2BF+nP23hazqou7Ko6sQB949hofTc2sNTfkJMrzldcTTdGIIZLEFhqpFrGzbH0hMHUPZIzDL3ASDy08YUwsBXUO5UbILH8zi32Un+uHKR8KvdB+o5z67fa3tHYx36BXqVjTsT4/25/pB4d+wZqgvkbWoo18O0UfUBvbcDmQJfoUM5uflFx4nwltcGn0/rJllS8rBQfaLCMCAQQQdQRqCDsQekRMDhqAQZV0FyQOQvyHQeEJOZ/BqIyNoi0aSUIwVWFMDVjQ0DvFGzR47LGSFWCSEUwoAwkhMbgnGlxLVOzAyIVAbN3nDC4cKBYIRqDe53sBa+ji8bTpLmqOFHjufIDUnylODTprZnyTVloTI4xxR1PY0ArViASWvkpKb95rbnQ2XnvtBj4jQ3tRrW6kU1v4gO4PuBKGH4jRUuzBkZ2LNdcxvYblMwsFCjfYCbY8LTtoxnNVpkG4EtQf+5d653Jc6X8EHdUeAAEu4fAimuWk9RFGwDGw5aKbi3htIVaiYikwp1VIYWzI+3qpuPKMMTSw1NEqVRcKFHOpUIH4aaAljpsAZu+TVfgzSS3+TC+Kvh56z0C9Z6imtTUq7E/M4ByqO6O6WvYch4zu6mGR86uispIJDAEE5QNrdBOIwHxMuMxQpJTbs0dStQjd1vckX0GwHPT27+8j6lzioxlqh4eMm2jKfgabXuvIOM5Hkx1+5Mycbwjse+KFLEJqWDIoqrpfR7d4XA0PvOpQb6cz+un2tJETBZpJ+5o8aZzeFxa4lAKS5aYbK4NldSv4Cn4dhvbQ6X3l/E7ZfqstvPf7XlOvh0o4lW+VXBAI6jdG/kF7i+2trASzXfNVUDZASfzEWt6An+qavbTXRK+ew1pLC0M182w+8amtzYb/26zQpU8otM5SopIe3hHtFEZiWRJjGPGMhsqiBEe0e0UEMgYOpCmCqykCBRQeZugii17GhJJT4/UIw1bK2VijKrdGcZFPndhLiTB+PquXBseXaUL23t29M6e03xxvJFfKM8jqDZm4zB1qRp1sL8+UoVFr5CQVOtgyqFClTa42IIBl3B4B2PaVyHcm/MAdNCTrfxsOQ5l+CVmqUkqMLMQVt0ykqfuLzUUTrlNrRyKKexqdFRyjtQQ6WHpKXHsa9Ggz01uQRe1rhb2Yi+l7SzgKt6atbUi+pB+4kNOrHq6ANwaiWzlbt1O5ttci1/WZHxRQWlQbsqa0zUYIzKoFRls2axXW9lA13JA5idMD4TKxrB8VSpkXADPfowIF/GwI0/mvyl45vlb9CZxVaBfA/ADSs7AKFGUAXuXJBqa7FRZEGn4D5zs7SKIAAoFgNAJIGcebK8s+TN8cFCNIzOGY12q10e2VXtSI3KhFD3PMh7+81TMij1P1MwtuLsSPsdZMs5J75A6dPUSpY7YlIfj1IGlrbRlN/p1tm9L3lbBXA7/zNqT4nYHxtlHpI8SqOKZVr1FJFwPmyghiB6AjXrLdKpTxC/wCGdV0I/Ep3ysu4PMe403a8kKfQfykWeHgd4+Xt+yZbgcNSyKBe569YSYydspIleMY0YyGy6HMVoxElEBFo0kYOqbCHQLYjA1JNPGQqSouyqoFePFaPKGRpiZPxlRLYOsoALZbrfbMhDj/bvNZBKnG6OekQP3cFf7y8bqaZORXFmXwFR/D0ypuCqtf8wDHy1M0VMzfh8WogD5T31uNVD97KfK5HpNGdM/5M5o9IksZ5JRER4yChs1heY2MbsymIPyqWWp/LSfKS58AyL5DMeU0nBY/yg2J8ekFTN6hXTxFtDcaqfO32msdGctnShukBjmstvq7v63+0zvh6sVzYcjSlbsydzROw80IKeQQ85Z4g5zKvgT/b+xnKocZ0bcrjZBTH7QcvKRQSRqcun716TRkojqW8vt/za3vOd47UfC1aWKpg3DBKig27SiWsQepDMCvS58ZuYTC1A7u9UsrZSqWAFOykEXGpJJufSU/ipR2IvtnTTe4vqP19prja5Jdmc/42dJQrq6q6m6sAwO1wRcaHacz8ScPd8QK9Nir0qS5CCQCe0ZmRgN1YAA9NCNRNbCVDRwauwBKUc5A0BbJmIHQX2lWhUfKDUYMxAzEDKt7bBbkgeZvMcScZNr+xpOmqYenxJ3VXQLYgNre5BF7EX7p18YXD8apNV7E3SpuFbZxqe42zWsbjcW2mbRrDKyoACt9CbC+9ieWp/XpM3i+FavhwHstUd4FCTlqpqpU7nUCX4MZOnonxGtna3ivM34exhrYalUYjMyDMRoC691yBy7wM0ZySi4umbppqx7RiI8a8mhkTA1IRpB40MHFHvFKKIrBY6oq03LnKoVizH8IAuTCLMzi9Ltnp4cnun/EqC2jquyk9M1jbnl97irkKfRQ+GahNsylVYsVDaHvd9bjloWt5CdBUwYJupt4WvA4+nYhwNGsrW3BBvTceIbTybwl+i1wD+78/vLyTbfJGUIUqZSOEe/L3kGwzE2A1PO9wvifHwmpGyyPFkPggKYRQuW3I6ne53PnOfp1Lub/iJTp3kJ58jobH+WdPOXrH5jz7X7isVJ/fWaYJN3ZGVVQeg5FeixOpzU2PIqyFw3qaSi01q1ImqCRdba/fl7TC4pVyqlQcnR/QOrOPYX9507CLM3Gn9gxpO0Z9SmV31HX97QdQXsB1+25/fjNULKzYS5Yju7AaXHUm3TYekmOS+xyj7Api40fxVZcOovTRs1VgeY/B7E38TbrbRxmBrvdAwVT+NdGHve339ILg2EGHDZEtT2ve7Mb6tz05Aeek2jJRVp79CGm9Po2q9PMjLbdSLctRacq/FaaAZrltLoFuytYHKR+HpY6zc41juzpWVrPUOSmdNyCSwvpooY+YHWc5gsA1N06bm5ubm/MnvMb3JPQeh9PHytsWV7pFvh1N+1eoVyq4UqD8xYDKTvYXHLeWK7gC7DUctL6fveWaj8iARbrqPQ+R9pQrVDkZSbvkPLc5dxbzmidsmqRH/wAOsQrYUgMCweoxT8S5mJFx0JDW9RyIBuM/FQokUuxqis2iJZHJvzARmvqR+9JnYCj2eV07rqNCb2IYn/DYa3U2HkSDyE6XA4+lVC1LZSbr3gAQw7rJm6ggi3h0k5Yx5ubVoeNvgop0zH+HuIYs1AcXlArpmpU1AApMpe6E7sxQBr8rEWE6aY+Pwj5QUHeU1Sttrl+2S55AmmFP5zL/AA7GpXpJWS+V1DC+46gjkQbgjqJzZPM+SRtDWmGaQYwhg3mRogcUe8UZRFTKdIXxJbojIPTs2P8Au+0uUpNVF726/ff9JSlQNWSdbgg7EW00PoeUmgjASYEiwY8UUaBNCZpzfHsAQzVkLrmyh1TKcwAPfAIPeUAbDUaa6ToiI3ZjTw19ZeObjKyZwUlRxuOBqYZQWDZmXUDQhqotp+UzrHqHMFGw1J/QDx5/95mjgdlRA2gqLUN78qgqWXnuDv16aTZVRNM01Kq+SMcWu/gemx16fu8mBIg8o4mJoSgHpCwHLp7w14ogOR4nRNOvTztdQr9ivVtCR55RyHI7DQ2MNnzhmJtawUAWvvc+ntL/AMR4UMiPYXp1FcG1zl2cDzUn2ESYTKtwdNTr4nrOyOROCs53B8mNiXJsbajyPnMfjr2UVCNEIY6a97uketz7zqVw6lbEfs87weIwC1KZpPqGRkPkw1PgZMcyRUsbZhVKThVfKSuU66G40JPsD7xuAYpkq1KZBIK5yNScyFUZgOZs1PTnlNtd9/A4cU6aUiQcqhOdiFFuclTwqhg+UZ8pW46HKT91EUsyaaaBY3poJSZSAUItytt9pjfDGKzLUA2zsQNsoFSpSK+hpE/6ptCmL3A16jS/n1mRwnBrTYZT8/bvbXUNiO0BA5f5p95lFri/33NHdo1jIPJEyLSEWCiiigUKmIUQFNpMNHQ7DiPeBDx88KEFMV4PPGLxcQZMmINAZ44eHEQcNJXgA0kGhQEwNSev7t++skDBFogYqY9BQbxQYaLNChA8dTzKF11ZdugYFvsDC5QdOXSNmizR06FQWDWj3y5NyQFA5AC59ySdfAdIweIvGkFDpTAJa5JNtzoACSABsNzCXge0j54goJeAWgAykbKhQa8iVuP/AKCT7SRzxpMKJmQYyJeRLwSAePBZ/GKOh2LsLc5GKKKDtFyWxXjhoopRJLNFeKKAhR1iigxjxXjxQAa8V4ooALNFmiigIWaPmiijAa8YvFFEwQs0WaKKACzRiYoohjE6iSNPxiiitjpEOziiii5MfFH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534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6632"/>
            <a:ext cx="8229600" cy="981075"/>
          </a:xfrm>
        </p:spPr>
        <p:txBody>
          <a:bodyPr>
            <a:normAutofit fontScale="90000"/>
          </a:bodyPr>
          <a:lstStyle/>
          <a:p>
            <a:r>
              <a:rPr lang="sk-SK" altLang="sk-SK" sz="88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Staroba radí</a:t>
            </a:r>
            <a:endParaRPr lang="sk-SK" altLang="sk-SK" sz="88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urlz MT" panose="04040404050702020202" pitchFamily="8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435280" cy="4785395"/>
          </a:xfrm>
          <a:solidFill>
            <a:schemeClr val="bg1">
              <a:alpha val="48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altLang="sk-SK" sz="3600" b="1" dirty="0" err="1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Lit</a:t>
            </a:r>
            <a:r>
              <a:rPr lang="sk-SK" altLang="sk-SK" sz="36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 forma:</a:t>
            </a:r>
            <a:r>
              <a:rPr lang="sk-SK" altLang="sk-SK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sk-SK" alt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POÉZIA</a:t>
            </a:r>
            <a:endParaRPr lang="sk-SK" altLang="sk-SK" sz="3600" b="1" dirty="0" smtClean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sk-SK" altLang="sk-SK" sz="3600" b="1" dirty="0" err="1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Lit</a:t>
            </a:r>
            <a:r>
              <a:rPr lang="sk-SK" altLang="sk-SK" sz="36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 druh: </a:t>
            </a:r>
            <a:r>
              <a:rPr lang="sk-SK" altLang="sk-SK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sk-SK" alt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LYRIKA</a:t>
            </a:r>
            <a:endParaRPr lang="sk-SK" alt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sk-SK" altLang="sk-SK" sz="3600" b="1" dirty="0" err="1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Lit</a:t>
            </a:r>
            <a:r>
              <a:rPr lang="sk-SK" altLang="sk-SK" sz="36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 žáner:</a:t>
            </a:r>
            <a:r>
              <a:rPr lang="sk-SK" altLang="sk-SK" sz="3600" b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sk-SK" alt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EPIGRAM</a:t>
            </a:r>
          </a:p>
          <a:p>
            <a:pPr algn="just">
              <a:buNone/>
            </a:pPr>
            <a:endParaRPr lang="sk-SK" alt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sk-SK" altLang="sk-SK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Téma:</a:t>
            </a:r>
            <a:r>
              <a:rPr lang="sk-SK" alt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Odzrkadľuje otázky poslednej etapy ľudského života - staroby.</a:t>
            </a:r>
          </a:p>
          <a:p>
            <a:pPr algn="just">
              <a:buNone/>
            </a:pPr>
            <a:endParaRPr lang="sk-SK" alt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sk-SK" altLang="sk-SK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Epigram</a:t>
            </a:r>
            <a:r>
              <a:rPr lang="sk-SK" alt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– </a:t>
            </a:r>
            <a:r>
              <a:rPr lang="sk-SK" altLang="sk-SK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lyrický žáner, ktorý stručne a duchaplne vystihuje nejakú životnú pravdu. Ide o satirickú báseň s prekvapujúcou pointou</a:t>
            </a:r>
            <a:r>
              <a:rPr lang="sk-SK" alt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 </a:t>
            </a:r>
            <a:endParaRPr lang="sk-SK" alt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33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altLang="sk-SK" sz="6600" b="1" dirty="0" smtClean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ootlight MT Light" pitchFamily="18" charset="0"/>
              </a:rPr>
              <a:t>Pracujeme s textom . . .</a:t>
            </a:r>
            <a:endParaRPr lang="sk-SK" sz="6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bg1">
              <a:alpha val="48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latin typeface="Arabic Typesetting" pitchFamily="66" charset="-78"/>
                <a:cs typeface="Arabic Typesetting" pitchFamily="66" charset="-78"/>
              </a:rPr>
              <a:t>Podľa hlavnej myšlienka zisti, o ktorý epigram ide.</a:t>
            </a:r>
          </a:p>
          <a:p>
            <a:pPr marL="514350" indent="-514350">
              <a:buAutoNum type="arabicPeriod"/>
            </a:pP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Klebetníci neudržia tajomstvo, vždy ho vyzradia. (2)</a:t>
            </a:r>
          </a:p>
          <a:p>
            <a:pPr marL="514350" indent="-514350">
              <a:buAutoNum type="arabicPeriod"/>
            </a:pP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Na druhý svet si nahonobené bohatstvo nevezmeš. (3)</a:t>
            </a:r>
          </a:p>
          <a:p>
            <a:pPr marL="514350" indent="-514350">
              <a:buAutoNum type="arabicPeriod"/>
            </a:pP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Nič neurýchliš, všetko má svoj čas. (4)</a:t>
            </a:r>
          </a:p>
          <a:p>
            <a:pPr marL="514350" indent="-514350">
              <a:buAutoNum type="arabicPeriod"/>
            </a:pPr>
            <a:r>
              <a:rPr lang="sk-SK" dirty="0" smtClean="0">
                <a:latin typeface="Arabic Typesetting" pitchFamily="66" charset="-78"/>
                <a:cs typeface="Arabic Typesetting" pitchFamily="66" charset="-78"/>
              </a:rPr>
              <a:t>Nerozumný človek má veľa zbytočných rečí. </a:t>
            </a:r>
            <a:r>
              <a:rPr lang="sk-SK" smtClean="0">
                <a:latin typeface="Arabic Typesetting" pitchFamily="66" charset="-78"/>
                <a:cs typeface="Arabic Typesetting" pitchFamily="66" charset="-78"/>
              </a:rPr>
              <a:t>(1)</a:t>
            </a:r>
            <a:endParaRPr lang="sk-SK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8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</TotalTime>
  <Words>345</Words>
  <Application>Microsoft Office PowerPoint</Application>
  <PresentationFormat>Prezentácia na obrazovke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6" baseType="lpstr">
      <vt:lpstr>Agency FB</vt:lpstr>
      <vt:lpstr>Arabic Typesetting</vt:lpstr>
      <vt:lpstr>Arial</vt:lpstr>
      <vt:lpstr>Calibri</vt:lpstr>
      <vt:lpstr>Curlz MT</vt:lpstr>
      <vt:lpstr>Footlight MT Light</vt:lpstr>
      <vt:lpstr>Informal Roman</vt:lpstr>
      <vt:lpstr>Motív Office</vt:lpstr>
      <vt:lpstr>Rudolf Dilong</vt:lpstr>
      <vt:lpstr>Rudolf Dilong</vt:lpstr>
      <vt:lpstr>Katolícka moderna</vt:lpstr>
      <vt:lpstr>Rudolf Dilong</vt:lpstr>
      <vt:lpstr>Prezentácia programu PowerPoint</vt:lpstr>
      <vt:lpstr>Tvorba:</vt:lpstr>
      <vt:lpstr>Staroba radí</vt:lpstr>
      <vt:lpstr>Pracujeme s textom . . 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Ucitel</cp:lastModifiedBy>
  <cp:revision>583</cp:revision>
  <dcterms:created xsi:type="dcterms:W3CDTF">2010-05-23T14:28:12Z</dcterms:created>
  <dcterms:modified xsi:type="dcterms:W3CDTF">2020-11-18T18:16:42Z</dcterms:modified>
</cp:coreProperties>
</file>