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99CA-92A8-4A14-8867-A1E9ADAEF6F9}" type="datetimeFigureOut">
              <a:rPr lang="sk-SK" smtClean="0"/>
              <a:pPr/>
              <a:t>1. 12. 2020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1393-7DD2-49B1-8263-9708CE8C56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99CA-92A8-4A14-8867-A1E9ADAEF6F9}" type="datetimeFigureOut">
              <a:rPr lang="sk-SK" smtClean="0"/>
              <a:pPr/>
              <a:t>1. 12. 2020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1393-7DD2-49B1-8263-9708CE8C56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99CA-92A8-4A14-8867-A1E9ADAEF6F9}" type="datetimeFigureOut">
              <a:rPr lang="sk-SK" smtClean="0"/>
              <a:pPr/>
              <a:t>1. 12. 2020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1393-7DD2-49B1-8263-9708CE8C56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99CA-92A8-4A14-8867-A1E9ADAEF6F9}" type="datetimeFigureOut">
              <a:rPr lang="sk-SK" smtClean="0"/>
              <a:pPr/>
              <a:t>1. 12. 2020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1393-7DD2-49B1-8263-9708CE8C56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99CA-92A8-4A14-8867-A1E9ADAEF6F9}" type="datetimeFigureOut">
              <a:rPr lang="sk-SK" smtClean="0"/>
              <a:pPr/>
              <a:t>1. 12. 2020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1393-7DD2-49B1-8263-9708CE8C56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99CA-92A8-4A14-8867-A1E9ADAEF6F9}" type="datetimeFigureOut">
              <a:rPr lang="sk-SK" smtClean="0"/>
              <a:pPr/>
              <a:t>1. 12. 2020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1393-7DD2-49B1-8263-9708CE8C56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99CA-92A8-4A14-8867-A1E9ADAEF6F9}" type="datetimeFigureOut">
              <a:rPr lang="sk-SK" smtClean="0"/>
              <a:pPr/>
              <a:t>1. 12. 2020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1393-7DD2-49B1-8263-9708CE8C56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99CA-92A8-4A14-8867-A1E9ADAEF6F9}" type="datetimeFigureOut">
              <a:rPr lang="sk-SK" smtClean="0"/>
              <a:pPr/>
              <a:t>1. 12. 2020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1393-7DD2-49B1-8263-9708CE8C56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99CA-92A8-4A14-8867-A1E9ADAEF6F9}" type="datetimeFigureOut">
              <a:rPr lang="sk-SK" smtClean="0"/>
              <a:pPr/>
              <a:t>1. 12. 2020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1393-7DD2-49B1-8263-9708CE8C56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99CA-92A8-4A14-8867-A1E9ADAEF6F9}" type="datetimeFigureOut">
              <a:rPr lang="sk-SK" smtClean="0"/>
              <a:pPr/>
              <a:t>1. 12. 2020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1393-7DD2-49B1-8263-9708CE8C56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99CA-92A8-4A14-8867-A1E9ADAEF6F9}" type="datetimeFigureOut">
              <a:rPr lang="sk-SK" smtClean="0"/>
              <a:pPr/>
              <a:t>1. 12. 2020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1393-7DD2-49B1-8263-9708CE8C56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899CA-92A8-4A14-8867-A1E9ADAEF6F9}" type="datetimeFigureOut">
              <a:rPr lang="sk-SK" smtClean="0"/>
              <a:pPr/>
              <a:t>1. 12. 2020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41393-7DD2-49B1-8263-9708CE8C567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607191" y="3105835"/>
            <a:ext cx="792961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36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VYSOKOHORSKÉ RASTLINY A ŽIVOČÍCHY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785786" y="1857364"/>
            <a:ext cx="7858180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2000" b="1" dirty="0"/>
              <a:t>Vysokohorské spoločenstvá:</a:t>
            </a:r>
          </a:p>
          <a:p>
            <a:pPr>
              <a:buFont typeface="Wingdings" pitchFamily="2" charset="2"/>
              <a:buChar char="Ø"/>
            </a:pPr>
            <a:r>
              <a:rPr lang="sk-SK" sz="2000" b="1" dirty="0"/>
              <a:t> najmenej zasiahnuté činnosťou človeka</a:t>
            </a:r>
          </a:p>
          <a:p>
            <a:pPr>
              <a:buFont typeface="Wingdings" pitchFamily="2" charset="2"/>
              <a:buChar char="Ø"/>
            </a:pPr>
            <a:r>
              <a:rPr lang="sk-SK" sz="2000" b="1" dirty="0"/>
              <a:t> tvorí ich horná hranica lesa, kosodrevina, horské lúky a skalné bralá</a:t>
            </a:r>
          </a:p>
          <a:p>
            <a:pPr>
              <a:buFont typeface="Wingdings" pitchFamily="2" charset="2"/>
              <a:buChar char="Ø"/>
            </a:pPr>
            <a:r>
              <a:rPr lang="sk-SK" sz="2000" b="1" dirty="0"/>
              <a:t> rastliny a živočíchy sa prispôsobili drsným klimatickým podmienkam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42910" y="843677"/>
            <a:ext cx="7858180" cy="517064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2400" b="1" cap="all" dirty="0">
                <a:solidFill>
                  <a:srgbClr val="C00000"/>
                </a:solidFill>
              </a:rPr>
              <a:t>Rastlinstvo:</a:t>
            </a:r>
          </a:p>
          <a:p>
            <a:pPr>
              <a:buFont typeface="Wingdings" pitchFamily="2" charset="2"/>
              <a:buChar char="Ø"/>
            </a:pPr>
            <a:r>
              <a:rPr lang="sk-SK" sz="2400" b="1" dirty="0">
                <a:solidFill>
                  <a:srgbClr val="00B050"/>
                </a:solidFill>
              </a:rPr>
              <a:t>smrekové lesy </a:t>
            </a:r>
            <a:r>
              <a:rPr lang="sk-SK" sz="2400" b="1" dirty="0">
                <a:solidFill>
                  <a:schemeClr val="tx1"/>
                </a:solidFill>
              </a:rPr>
              <a:t>- vetry ich poškodzujú (plytké korene)</a:t>
            </a:r>
          </a:p>
          <a:p>
            <a:pPr>
              <a:buFont typeface="Wingdings" pitchFamily="2" charset="2"/>
              <a:buChar char="Ø"/>
            </a:pPr>
            <a:r>
              <a:rPr lang="sk-SK" sz="2400" b="1" dirty="0">
                <a:solidFill>
                  <a:srgbClr val="00B050"/>
                </a:solidFill>
              </a:rPr>
              <a:t> jarabina</a:t>
            </a:r>
          </a:p>
          <a:p>
            <a:pPr>
              <a:buFont typeface="Wingdings" pitchFamily="2" charset="2"/>
              <a:buChar char="Ø"/>
            </a:pPr>
            <a:r>
              <a:rPr lang="sk-SK" sz="2400" b="1" dirty="0">
                <a:solidFill>
                  <a:srgbClr val="00B050"/>
                </a:solidFill>
              </a:rPr>
              <a:t> vŕba</a:t>
            </a:r>
          </a:p>
          <a:p>
            <a:pPr>
              <a:buFont typeface="Wingdings" pitchFamily="2" charset="2"/>
              <a:buChar char="Ø"/>
            </a:pPr>
            <a:r>
              <a:rPr lang="sk-SK" sz="2400" b="1" dirty="0">
                <a:solidFill>
                  <a:srgbClr val="00B050"/>
                </a:solidFill>
              </a:rPr>
              <a:t> brusnica čučoriedková a brusnica pravá</a:t>
            </a:r>
          </a:p>
          <a:p>
            <a:pPr>
              <a:buFont typeface="Wingdings" pitchFamily="2" charset="2"/>
              <a:buChar char="Ø"/>
            </a:pPr>
            <a:r>
              <a:rPr lang="sk-SK" sz="2400" b="1" dirty="0">
                <a:solidFill>
                  <a:srgbClr val="00B050"/>
                </a:solidFill>
              </a:rPr>
              <a:t> borovica kosodrevinová (kosodrevina)</a:t>
            </a:r>
          </a:p>
          <a:p>
            <a:pPr>
              <a:buFont typeface="Wingdings" pitchFamily="2" charset="2"/>
              <a:buChar char="Ø"/>
            </a:pPr>
            <a:r>
              <a:rPr lang="sk-SK" sz="2400" b="1" dirty="0">
                <a:solidFill>
                  <a:srgbClr val="00B050"/>
                </a:solidFill>
              </a:rPr>
              <a:t> borovica limba</a:t>
            </a:r>
          </a:p>
          <a:p>
            <a:pPr>
              <a:buFont typeface="Wingdings" pitchFamily="2" charset="2"/>
              <a:buChar char="Ø"/>
            </a:pPr>
            <a:r>
              <a:rPr lang="sk-SK" sz="2400" b="1" dirty="0">
                <a:solidFill>
                  <a:srgbClr val="00B050"/>
                </a:solidFill>
              </a:rPr>
              <a:t> machy, paprade, lišajníky</a:t>
            </a:r>
          </a:p>
          <a:p>
            <a:pPr>
              <a:buFont typeface="Wingdings" pitchFamily="2" charset="2"/>
              <a:buChar char="Ø"/>
            </a:pPr>
            <a:r>
              <a:rPr lang="sk-SK" sz="2400" b="1" dirty="0">
                <a:solidFill>
                  <a:srgbClr val="00B050"/>
                </a:solidFill>
              </a:rPr>
              <a:t> vysokohorské rastliny</a:t>
            </a:r>
          </a:p>
          <a:p>
            <a:pPr>
              <a:buFont typeface="Wingdings" pitchFamily="2" charset="2"/>
              <a:buChar char="Ø"/>
            </a:pPr>
            <a:endParaRPr lang="sk-SK" sz="2400" b="1" dirty="0">
              <a:solidFill>
                <a:srgbClr val="00B050"/>
              </a:solidFill>
            </a:endParaRPr>
          </a:p>
          <a:p>
            <a:r>
              <a:rPr lang="sk-SK" sz="2400" b="1" dirty="0">
                <a:solidFill>
                  <a:schemeClr val="tx1"/>
                </a:solidFill>
              </a:rPr>
              <a:t>Vysokohorské rastliny sú nízke a drobné, tak odolávajú náporu vetra, lepšie si udržiavajú vlhko a teplo. Žije v nich hmyz, ktorý opeľuje kvety.</a:t>
            </a:r>
          </a:p>
          <a:p>
            <a:endParaRPr lang="sk-SK" dirty="0"/>
          </a:p>
        </p:txBody>
      </p:sp>
      <p:pic>
        <p:nvPicPr>
          <p:cNvPr id="1026" name="Picture 2" descr="http://upload.wikimedia.org/wikipedia/commons/thumb/e/e3/Primula_auricula_a4.JPG/640px-Primula_auricula_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643050"/>
            <a:ext cx="2190765" cy="1643074"/>
          </a:xfrm>
          <a:prstGeom prst="rect">
            <a:avLst/>
          </a:prstGeom>
          <a:noFill/>
        </p:spPr>
      </p:pic>
      <p:pic>
        <p:nvPicPr>
          <p:cNvPr id="1028" name="Picture 4" descr="http://www.nahuby.sk/images/fotosutaz/2013/06/17/Rhizocarpon-geographicum/milan_kovac_394798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7" y="3109882"/>
            <a:ext cx="1854251" cy="1390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nahuby.sk/images/fotosutaz/2007/10/24/Leontopodium-alpinum/milan_zajac_904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3071796" cy="2306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BlokTextu 2"/>
          <p:cNvSpPr txBox="1"/>
          <p:nvPr/>
        </p:nvSpPr>
        <p:spPr>
          <a:xfrm>
            <a:off x="1071538" y="2500306"/>
            <a:ext cx="214314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/>
              <a:t>plesnivec alpínsky</a:t>
            </a:r>
          </a:p>
        </p:txBody>
      </p:sp>
      <p:pic>
        <p:nvPicPr>
          <p:cNvPr id="16388" name="Picture 4" descr="http://www.nahuby.sk/images/fotosutaz/2011/05/23/Gentiana-clusii/jan_zabojnik_2668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28"/>
            <a:ext cx="3500462" cy="2625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BlokTextu 4"/>
          <p:cNvSpPr txBox="1"/>
          <p:nvPr/>
        </p:nvSpPr>
        <p:spPr>
          <a:xfrm>
            <a:off x="5357818" y="2714620"/>
            <a:ext cx="214314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err="1"/>
              <a:t>horcokvet</a:t>
            </a:r>
            <a:r>
              <a:rPr lang="sk-SK" dirty="0"/>
              <a:t> </a:t>
            </a:r>
            <a:r>
              <a:rPr lang="sk-SK" dirty="0" err="1"/>
              <a:t>Clusiov</a:t>
            </a:r>
            <a:endParaRPr lang="sk-SK" dirty="0"/>
          </a:p>
        </p:txBody>
      </p:sp>
      <p:pic>
        <p:nvPicPr>
          <p:cNvPr id="16390" name="Picture 6" descr=" | Borovica horská (kosodrevina) Mughus | Pinus mugo Mugh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286124"/>
            <a:ext cx="3257550" cy="2781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BlokTextu 6"/>
          <p:cNvSpPr txBox="1"/>
          <p:nvPr/>
        </p:nvSpPr>
        <p:spPr>
          <a:xfrm>
            <a:off x="1000100" y="5929330"/>
            <a:ext cx="207170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/>
              <a:t>kosodrevina</a:t>
            </a:r>
          </a:p>
        </p:txBody>
      </p:sp>
      <p:pic>
        <p:nvPicPr>
          <p:cNvPr id="16392" name="Picture 8" descr="http://www.nahuby.sk/images/fotosutaz/2007/08/05/peter_stalnik_747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3286124"/>
            <a:ext cx="2000264" cy="3009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BlokTextu 8"/>
          <p:cNvSpPr txBox="1"/>
          <p:nvPr/>
        </p:nvSpPr>
        <p:spPr>
          <a:xfrm>
            <a:off x="6858016" y="6143644"/>
            <a:ext cx="157163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/>
              <a:t>borovica limba</a:t>
            </a:r>
          </a:p>
        </p:txBody>
      </p:sp>
      <p:pic>
        <p:nvPicPr>
          <p:cNvPr id="16396" name="Picture 12" descr="http://survivor.sk/wp-content/uploads/2013/12/Brusnica-%C4%8Du%C4%8Doriedkov%C3%A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3571875"/>
            <a:ext cx="2428892" cy="1621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BlokTextu 11"/>
          <p:cNvSpPr txBox="1"/>
          <p:nvPr/>
        </p:nvSpPr>
        <p:spPr>
          <a:xfrm>
            <a:off x="4000496" y="5072074"/>
            <a:ext cx="228601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/>
              <a:t>brusnica čučoriedková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00034" y="642918"/>
            <a:ext cx="8215370" cy="56520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C00000"/>
                </a:solidFill>
              </a:rPr>
              <a:t>ŽIVOČÍŠSTVO:</a:t>
            </a:r>
          </a:p>
          <a:p>
            <a:pPr>
              <a:buFont typeface="Wingdings" pitchFamily="2" charset="2"/>
              <a:buChar char="Ø"/>
            </a:pPr>
            <a:r>
              <a:rPr lang="sk-SK" sz="2400" b="1" dirty="0">
                <a:solidFill>
                  <a:srgbClr val="00B050"/>
                </a:solidFill>
              </a:rPr>
              <a:t> </a:t>
            </a:r>
            <a:r>
              <a:rPr lang="sk-SK" sz="2400" b="1" dirty="0">
                <a:solidFill>
                  <a:schemeClr val="tx1"/>
                </a:solidFill>
              </a:rPr>
              <a:t>bezstavovce: </a:t>
            </a:r>
            <a:r>
              <a:rPr lang="sk-SK" sz="2400" b="1" dirty="0">
                <a:solidFill>
                  <a:srgbClr val="00B050"/>
                </a:solidFill>
              </a:rPr>
              <a:t>slimáky, hmyz, pavúky</a:t>
            </a:r>
          </a:p>
          <a:p>
            <a:pPr>
              <a:buFont typeface="Wingdings" pitchFamily="2" charset="2"/>
              <a:buChar char="Ø"/>
            </a:pPr>
            <a:r>
              <a:rPr lang="sk-SK" sz="2400" b="1" dirty="0">
                <a:solidFill>
                  <a:srgbClr val="00B050"/>
                </a:solidFill>
              </a:rPr>
              <a:t> </a:t>
            </a:r>
            <a:r>
              <a:rPr lang="sk-SK" sz="2400" b="1" dirty="0">
                <a:solidFill>
                  <a:schemeClr val="tx1"/>
                </a:solidFill>
              </a:rPr>
              <a:t>ryby: </a:t>
            </a:r>
            <a:r>
              <a:rPr lang="sk-SK" sz="2400" b="1" dirty="0">
                <a:solidFill>
                  <a:srgbClr val="00B050"/>
                </a:solidFill>
              </a:rPr>
              <a:t>pstruh potočný</a:t>
            </a:r>
          </a:p>
          <a:p>
            <a:pPr>
              <a:buFont typeface="Wingdings" pitchFamily="2" charset="2"/>
              <a:buChar char="Ø"/>
            </a:pPr>
            <a:r>
              <a:rPr lang="sk-SK" sz="2400" b="1" dirty="0">
                <a:solidFill>
                  <a:srgbClr val="00B050"/>
                </a:solidFill>
              </a:rPr>
              <a:t> </a:t>
            </a:r>
            <a:r>
              <a:rPr lang="sk-SK" sz="2400" b="1" dirty="0">
                <a:solidFill>
                  <a:schemeClr val="tx1"/>
                </a:solidFill>
              </a:rPr>
              <a:t>vtáky : </a:t>
            </a:r>
            <a:r>
              <a:rPr lang="sk-SK" sz="2400" b="1" dirty="0" err="1">
                <a:solidFill>
                  <a:srgbClr val="00B050"/>
                </a:solidFill>
              </a:rPr>
              <a:t>orešnica</a:t>
            </a:r>
            <a:r>
              <a:rPr lang="sk-SK" sz="2400" b="1" dirty="0">
                <a:solidFill>
                  <a:srgbClr val="00B050"/>
                </a:solidFill>
              </a:rPr>
              <a:t> </a:t>
            </a:r>
            <a:r>
              <a:rPr lang="sk-SK" sz="2400" b="1" dirty="0" err="1">
                <a:solidFill>
                  <a:srgbClr val="00B050"/>
                </a:solidFill>
              </a:rPr>
              <a:t>perlovaná</a:t>
            </a:r>
            <a:r>
              <a:rPr lang="sk-SK" sz="2400" b="1" dirty="0">
                <a:solidFill>
                  <a:srgbClr val="00B050"/>
                </a:solidFill>
              </a:rPr>
              <a:t>, orol skalný</a:t>
            </a:r>
          </a:p>
          <a:p>
            <a:pPr>
              <a:buFont typeface="Wingdings" pitchFamily="2" charset="2"/>
              <a:buChar char="Ø"/>
            </a:pPr>
            <a:r>
              <a:rPr lang="sk-SK" sz="2400" b="1" dirty="0">
                <a:solidFill>
                  <a:srgbClr val="00B050"/>
                </a:solidFill>
              </a:rPr>
              <a:t> </a:t>
            </a:r>
            <a:r>
              <a:rPr lang="sk-SK" sz="2400" b="1" dirty="0">
                <a:solidFill>
                  <a:schemeClr val="tx1"/>
                </a:solidFill>
              </a:rPr>
              <a:t>cicavce: </a:t>
            </a:r>
            <a:r>
              <a:rPr lang="sk-SK" sz="2400" b="1" dirty="0">
                <a:solidFill>
                  <a:srgbClr val="00B050"/>
                </a:solidFill>
              </a:rPr>
              <a:t>svišť </a:t>
            </a:r>
            <a:r>
              <a:rPr lang="sk-SK" sz="2400" b="1" dirty="0" err="1">
                <a:solidFill>
                  <a:srgbClr val="00B050"/>
                </a:solidFill>
              </a:rPr>
              <a:t>vrchovský</a:t>
            </a:r>
            <a:r>
              <a:rPr lang="sk-SK" sz="2400" b="1" dirty="0">
                <a:solidFill>
                  <a:srgbClr val="00B050"/>
                </a:solidFill>
              </a:rPr>
              <a:t>, kamzík </a:t>
            </a:r>
            <a:r>
              <a:rPr lang="sk-SK" sz="2400" b="1" dirty="0" err="1">
                <a:solidFill>
                  <a:srgbClr val="00B050"/>
                </a:solidFill>
              </a:rPr>
              <a:t>vrchovský</a:t>
            </a:r>
            <a:endParaRPr lang="sk-SK" sz="2400" b="1" dirty="0">
              <a:solidFill>
                <a:srgbClr val="00B050"/>
              </a:solidFill>
            </a:endParaRPr>
          </a:p>
        </p:txBody>
      </p:sp>
      <p:pic>
        <p:nvPicPr>
          <p:cNvPr id="18434" name="Picture 2" descr="http://files.biologia18.webnode.sk/200002817-e3f14e4e9a/orenica_perlov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643182"/>
            <a:ext cx="2680598" cy="1785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6" name="Picture 4" descr="http://www.goshawk.szm.sk/slides/Orol%20skalny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57166"/>
            <a:ext cx="2582447" cy="3443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BlokTextu 5"/>
          <p:cNvSpPr txBox="1"/>
          <p:nvPr/>
        </p:nvSpPr>
        <p:spPr>
          <a:xfrm>
            <a:off x="6786578" y="3643314"/>
            <a:ext cx="171451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/>
              <a:t>orol skalný</a:t>
            </a:r>
          </a:p>
        </p:txBody>
      </p:sp>
      <p:pic>
        <p:nvPicPr>
          <p:cNvPr id="18437" name="Picture 5" descr="C:\Users\Renáta\Pictures\pstruh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714620"/>
            <a:ext cx="2662244" cy="1301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BlokTextu 7"/>
          <p:cNvSpPr txBox="1"/>
          <p:nvPr/>
        </p:nvSpPr>
        <p:spPr>
          <a:xfrm>
            <a:off x="3643306" y="3857628"/>
            <a:ext cx="200026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/>
              <a:t>pstruh potočný</a:t>
            </a:r>
          </a:p>
        </p:txBody>
      </p:sp>
      <p:pic>
        <p:nvPicPr>
          <p:cNvPr id="18439" name="Picture 7" descr="http://www.fotoaparat.cz/g/10/04/12/705531_a2ec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143380"/>
            <a:ext cx="2768555" cy="2076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41" name="Picture 9" descr="http://www.nahuby.sk/images/fotosutaz/2009/07/22/Rupicapra-rupicapra-tatrica/viliam_ridzon_16386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4572008"/>
            <a:ext cx="3286148" cy="1843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BlokTextu 9"/>
          <p:cNvSpPr txBox="1"/>
          <p:nvPr/>
        </p:nvSpPr>
        <p:spPr>
          <a:xfrm>
            <a:off x="6143636" y="6072206"/>
            <a:ext cx="207170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/>
              <a:t>svišť </a:t>
            </a:r>
            <a:r>
              <a:rPr lang="sk-SK" dirty="0" err="1"/>
              <a:t>vrchovský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571472" y="4286256"/>
            <a:ext cx="221457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err="1"/>
              <a:t>orešnica</a:t>
            </a:r>
            <a:r>
              <a:rPr lang="sk-SK" dirty="0"/>
              <a:t> </a:t>
            </a:r>
            <a:r>
              <a:rPr lang="sk-SK" dirty="0" err="1"/>
              <a:t>perlovaná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1643042" y="6143644"/>
            <a:ext cx="257176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/>
              <a:t>kamzík </a:t>
            </a:r>
            <a:r>
              <a:rPr lang="sk-SK" dirty="0" err="1"/>
              <a:t>vrchovský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4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214414" y="1857364"/>
            <a:ext cx="6786610" cy="30728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dirty="0">
                <a:ea typeface="Calibri"/>
                <a:cs typeface="Times New Roman"/>
              </a:rPr>
              <a:t>http://www.nahuby.sk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dirty="0">
                <a:ea typeface="Calibri"/>
                <a:cs typeface="Times New Roman"/>
              </a:rPr>
              <a:t>http://www.dreviny.sk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dirty="0">
                <a:ea typeface="Calibri"/>
                <a:cs typeface="Times New Roman"/>
              </a:rPr>
              <a:t>http://survivor.sk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dirty="0">
                <a:ea typeface="Calibri"/>
                <a:cs typeface="Times New Roman"/>
              </a:rPr>
              <a:t>http://biologia18.webnode.sk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dirty="0">
                <a:ea typeface="Calibri"/>
                <a:cs typeface="Times New Roman"/>
              </a:rPr>
              <a:t>http://www.polovnictvosk.estranky.sk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dirty="0">
                <a:ea typeface="Calibri"/>
                <a:cs typeface="Times New Roman"/>
              </a:rPr>
              <a:t>http://galeria.sengym-moodle.sk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dirty="0">
                <a:ea typeface="Calibri"/>
                <a:cs typeface="Times New Roman"/>
              </a:rPr>
              <a:t>http://www.fotoaparat.cz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1214414" y="1214422"/>
            <a:ext cx="678661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cap="all" dirty="0"/>
              <a:t>Zdroje obrázkov</a:t>
            </a:r>
          </a:p>
          <a:p>
            <a:endParaRPr lang="sk-SK" dirty="0"/>
          </a:p>
        </p:txBody>
      </p:sp>
      <p:pic>
        <p:nvPicPr>
          <p:cNvPr id="17410" name="Picture 2" descr="http://fotoforum.istracentrum.sk/albums/userpics/10424/_MG_56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643050"/>
            <a:ext cx="2952771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204</Words>
  <Application>Microsoft Office PowerPoint</Application>
  <PresentationFormat>Prezentácia na obrazovke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Renáta</dc:creator>
  <cp:lastModifiedBy>Ucitel</cp:lastModifiedBy>
  <cp:revision>9</cp:revision>
  <dcterms:created xsi:type="dcterms:W3CDTF">2014-05-08T09:39:37Z</dcterms:created>
  <dcterms:modified xsi:type="dcterms:W3CDTF">2020-12-01T07:57:50Z</dcterms:modified>
</cp:coreProperties>
</file>