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1" autoAdjust="0"/>
    <p:restoredTop sz="94660"/>
  </p:normalViewPr>
  <p:slideViewPr>
    <p:cSldViewPr>
      <p:cViewPr>
        <p:scale>
          <a:sx n="80" d="100"/>
          <a:sy n="80" d="100"/>
        </p:scale>
        <p:origin x="-153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8E85-A041-4348-BBD5-5574E3936731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5D46-C5B8-4314-A8F9-0AAC91ED7B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576A-5DAA-40A1-A726-30B18481F898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B416-9A3D-4C46-9BEA-76AD93A8B0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9A58-E33E-4339-9F52-A430C68A5C61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517A-E069-4EC3-9FA8-47CD481B0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086B-8F5B-4937-9F56-BE0592D13D3C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AC8D-0DFB-43A6-B493-094926C539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CBB0-A566-4282-BD9C-09202464567B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1F6A-8408-443A-A423-64CD42432F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BCCC-56D0-48E1-9F6A-940BE4530DCD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FA91-C6E6-4F9B-9923-D5C8140A66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8F01-AD74-45D1-8AF0-6517494A27D0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49AF-A577-4619-9A15-219B0B20A9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BDE5-28E1-4B47-86D8-785A7173F541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30C2-150E-4086-A21B-4D15014A4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7AE5-B4CF-462D-A6F2-CDDEE1FA3D72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AA00-B162-4E2B-9F99-0DEBBAF4B6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8A01-FCDC-40EC-A14D-9DC7B4627066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841D-E9D0-48BC-9361-16CD6D9A51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4B16-2481-4B2B-AC78-5EA7648AB5D7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A3D7-6358-4304-A60E-687E347315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BF42BB-8470-4B46-94C4-E5AC6F77765F}" type="datetimeFigureOut">
              <a:rPr lang="pl-PL"/>
              <a:pPr>
                <a:defRPr/>
              </a:pPr>
              <a:t>20.02.2021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360B2-1A8B-44B1-BA57-79BBEE3368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500063" y="2643188"/>
            <a:ext cx="8229600" cy="1143000"/>
          </a:xfrm>
        </p:spPr>
        <p:txBody>
          <a:bodyPr/>
          <a:lstStyle/>
          <a:p>
            <a:r>
              <a:rPr lang="pl-PL" sz="5400" smtClean="0">
                <a:latin typeface="Times New Roman" pitchFamily="18" charset="0"/>
                <a:cs typeface="Times New Roman" pitchFamily="18" charset="0"/>
              </a:rPr>
              <a:t>Kierunek</a:t>
            </a:r>
            <a:br>
              <a:rPr lang="pl-PL" sz="54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smtClean="0">
                <a:latin typeface="Times New Roman" pitchFamily="18" charset="0"/>
                <a:cs typeface="Times New Roman" pitchFamily="18" charset="0"/>
              </a:rPr>
              <a:t> Szkoła Ponadpodstawowa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2000250" y="642938"/>
            <a:ext cx="5143500" cy="1143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1857375" y="4572000"/>
            <a:ext cx="5357813" cy="1214438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357188" y="357188"/>
            <a:ext cx="8501062" cy="5768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I Liceum z Oddziałami Dwujęzycznymi im. Powstańców Śląskich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ul. Tadeusza Kościuszki 41 44-200 Rybnik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tel.: 32 4222787 </a:t>
            </a:r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 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www.zs1.rybnik.pl</a:t>
            </a:r>
          </a:p>
        </p:txBody>
      </p:sp>
      <p:pic>
        <p:nvPicPr>
          <p:cNvPr id="11267" name="Obraz 3" descr="powstańców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8"/>
            <a:ext cx="3730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2"/>
          <p:cNvSpPr>
            <a:spLocks noGrp="1"/>
          </p:cNvSpPr>
          <p:nvPr>
            <p:ph idx="1"/>
          </p:nvPr>
        </p:nvSpPr>
        <p:spPr>
          <a:xfrm>
            <a:off x="214313" y="357188"/>
            <a:ext cx="8786812" cy="5857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II Liceum z Oddziałami Dwujęzycznymi im. A.F. Modrzewskiego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ul. Mikołowska 19 44-200 Rybnik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 tel.: 324221229</a:t>
            </a:r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Strona internetowa: </a:t>
            </a:r>
          </a:p>
          <a:p>
            <a:pPr>
              <a:buFont typeface="Arial" charset="0"/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www.2lo.rybnik.pl</a:t>
            </a:r>
          </a:p>
        </p:txBody>
      </p:sp>
      <p:pic>
        <p:nvPicPr>
          <p:cNvPr id="12291" name="Obraz 3" descr="frycz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00375"/>
            <a:ext cx="43322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>
          <a:xfrm>
            <a:off x="357188" y="500063"/>
            <a:ext cx="8429625" cy="5715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Liceum Sióstr Urszulanek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ul. 3 Maja 22 44-200 Rybnik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tel.: 32 4228750 </a:t>
            </a:r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Strona internetowa:</a:t>
            </a:r>
          </a:p>
          <a:p>
            <a:pPr>
              <a:buFont typeface="Arial" charset="0"/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www.urszulanki.rybnik.pl</a:t>
            </a:r>
          </a:p>
        </p:txBody>
      </p:sp>
      <p:pic>
        <p:nvPicPr>
          <p:cNvPr id="13315" name="Obraz 3" descr="urszulanki'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714625"/>
            <a:ext cx="39544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Zespół Szkół Mechaniczno-Elektrycznych</a:t>
            </a:r>
            <a:br>
              <a:rPr lang="pl-PL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im. Tadeusza Kościuszki w Rybniku </a:t>
            </a:r>
            <a:br>
              <a:rPr lang="pl-PL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ul. Kościuszki 23 44-200 Rybnik </a:t>
            </a:r>
            <a:br>
              <a:rPr lang="pl-PL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tel.: 32 44222776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643063"/>
            <a:ext cx="5329238" cy="46863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skład wchodzi: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Technikum nr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Branżowa Szkoła I stopnia nr 2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Strona internetowa: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www.zsme.pl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Znalezione obrazy dla zapytania: zespół szkół mechaniczno-elektrycznych ryb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571750"/>
            <a:ext cx="44148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Zespół Szkół Technicznych nr 1 im. Stanisława Staszica w Rybniku</a:t>
            </a:r>
            <a:br>
              <a:rPr lang="pl-PL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 ul. T. Kościuszki 5 44-200 Rybnik</a:t>
            </a:r>
            <a:br>
              <a:rPr lang="pl-PL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smtClean="0">
                <a:latin typeface="Times New Roman" pitchFamily="18" charset="0"/>
                <a:cs typeface="Times New Roman" pitchFamily="18" charset="0"/>
              </a:rPr>
              <a:t>tel.: 32 422 18 13</a:t>
            </a:r>
          </a:p>
        </p:txBody>
      </p:sp>
      <p:sp>
        <p:nvSpPr>
          <p:cNvPr id="15363" name="Podtytuł 2"/>
          <p:cNvSpPr>
            <a:spLocks noGrp="1"/>
          </p:cNvSpPr>
          <p:nvPr>
            <p:ph type="subTitle" idx="1"/>
          </p:nvPr>
        </p:nvSpPr>
        <p:spPr>
          <a:xfrm>
            <a:off x="357188" y="2286000"/>
            <a:ext cx="5072062" cy="4143375"/>
          </a:xfrm>
        </p:spPr>
        <p:txBody>
          <a:bodyPr/>
          <a:lstStyle/>
          <a:p>
            <a:pPr algn="l"/>
            <a:endParaRPr lang="pl-PL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skład wchodzi:</a:t>
            </a:r>
          </a:p>
          <a:p>
            <a:pPr algn="l"/>
            <a:r>
              <a:rPr lang="pl-P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Techniku nr 1 </a:t>
            </a:r>
          </a:p>
          <a:p>
            <a:pPr algn="l"/>
            <a:r>
              <a:rPr lang="pl-P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Branżowa Szkoła I stopnia nr 1</a:t>
            </a:r>
          </a:p>
          <a:p>
            <a:pPr algn="l"/>
            <a:endParaRPr lang="pl-PL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Strona internetowa: https://zstrybnik.pl/</a:t>
            </a:r>
          </a:p>
        </p:txBody>
      </p:sp>
      <p:pic>
        <p:nvPicPr>
          <p:cNvPr id="15364" name="Picture 2" descr="Znalezione obrazy dla zapytania: tygiel ryb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571750"/>
            <a:ext cx="4581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Zespół Szkół Budowlanych im. Henryka Sławika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ul. Świerklańska 44-200 Rybnik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tel. : 32 4222279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38" cy="4543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skład ZSB Rybnik wchodzi: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Technikum nr 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Szkoła Branżowa I Stopnia nr 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Strona internetowa: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www.zsbrybnik.pl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Rybnicka „Budowlanka” będzie miała imię, Materiały pras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357438"/>
            <a:ext cx="3802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r>
              <a:rPr lang="pl-PL" smtClean="0">
                <a:latin typeface="Times New Roman" pitchFamily="18" charset="0"/>
                <a:cs typeface="Times New Roman" pitchFamily="18" charset="0"/>
              </a:rPr>
              <a:t>Jastrzębie - Zdrój</a:t>
            </a:r>
          </a:p>
        </p:txBody>
      </p:sp>
      <p:pic>
        <p:nvPicPr>
          <p:cNvPr id="17411" name="Picture 11" descr="Brak dostępnego opisu zdjęc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428875"/>
            <a:ext cx="8318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>
          <a:xfrm>
            <a:off x="357188" y="428625"/>
            <a:ext cx="8429625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I Liceum Ogólnokształcące z Oddziałami Dwujęzycznymi im. Stanisława Staszica w Jastrzębiu Zdroju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ul. Graniczna 2 44-335 Jastrzębie Zdrój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Tel.: 32 4712346 </a:t>
            </a:r>
          </a:p>
          <a:p>
            <a:pPr algn="ctr">
              <a:buFont typeface="Arial" charset="0"/>
              <a:buNone/>
            </a:pPr>
            <a:endParaRPr lang="pl-PL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 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www.1lojastrzebie.pl</a:t>
            </a:r>
          </a:p>
        </p:txBody>
      </p:sp>
      <p:pic>
        <p:nvPicPr>
          <p:cNvPr id="18435" name="Picture 2" descr="Znalezione obrazy dla zapytania: I LO Jastrzębie zdró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786063"/>
            <a:ext cx="43703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500063"/>
            <a:ext cx="8358187" cy="56261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Zespół Szkół nr 2 im. Wojciecha Korfantego w Jastrzębiu Zdroju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ul. Poznańska 1a 44-335 Jastrzębie Zdrój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Tel.: 324711633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Do zespołu wchodzi: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II Liceum Ogólnokształcące;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Technikum nr 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Branżowa Szkoła I Stopnia nr 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Strona internetowa: www.zs2.jastrzebie.pl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Znalezione obrazy dla zapytania: ZS 2 Jastrzębie zdró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14625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428625"/>
            <a:ext cx="8472487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Zespół Szkół nr 6 im. Króla Jana III Sobieskiego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 ul. Harcerska 12 44- 335 Jastrzębie Zdrój </a:t>
            </a:r>
          </a:p>
          <a:p>
            <a:pPr algn="ctr">
              <a:buFont typeface="Arial" charset="0"/>
              <a:buNone/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Tel.: 32 4717264 </a:t>
            </a:r>
          </a:p>
          <a:p>
            <a:pPr algn="ctr">
              <a:buFont typeface="Arial" charset="0"/>
              <a:buNone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     Do zespołu należy:</a:t>
            </a:r>
          </a:p>
          <a:p>
            <a:pPr>
              <a:buFont typeface="Arial" charset="0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     Liceum nr 4;</a:t>
            </a:r>
          </a:p>
          <a:p>
            <a:pPr>
              <a:buFont typeface="Arial" charset="0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     Technikum nr 4</a:t>
            </a:r>
          </a:p>
          <a:p>
            <a:pPr>
              <a:buFont typeface="Arial" charset="0"/>
              <a:buNone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Strona internetowa: </a:t>
            </a:r>
          </a:p>
          <a:p>
            <a:pPr>
              <a:buFont typeface="Arial" charset="0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    www.zs6sobieski.pl</a:t>
            </a:r>
          </a:p>
        </p:txBody>
      </p:sp>
      <p:pic>
        <p:nvPicPr>
          <p:cNvPr id="20483" name="Picture 2" descr="Znalezione obrazy dla zapytania: zs nr 6 jastrzębie zdró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928938"/>
            <a:ext cx="38147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smtClean="0">
                <a:latin typeface="Times New Roman" pitchFamily="18" charset="0"/>
                <a:cs typeface="Times New Roman" pitchFamily="18" charset="0"/>
              </a:rPr>
              <a:t>Żory </a:t>
            </a:r>
          </a:p>
        </p:txBody>
      </p:sp>
      <p:pic>
        <p:nvPicPr>
          <p:cNvPr id="3075" name="Picture 2" descr="C:\Users\pauli\AppData\Local\Microsoft\Windows\INetCache\IE\YK7VF07K\Rynek_w_Żorach_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Zespół Szkół nr 5 im. Jana Pawła II w Jastrzębiu Zdroju </a:t>
            </a:r>
            <a:br>
              <a:rPr lang="pl-PL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ul. Staszica 10 44-330 Jastrzębie Zdrój</a:t>
            </a:r>
            <a:br>
              <a:rPr lang="pl-PL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smtClean="0">
                <a:latin typeface="Times New Roman" pitchFamily="18" charset="0"/>
                <a:cs typeface="Times New Roman" pitchFamily="18" charset="0"/>
              </a:rPr>
              <a:t> tel.: 32 4732552 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Do zespołu należy: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V Liceum Ogólnokształcące;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Technikum nr 2 </a:t>
            </a:r>
          </a:p>
          <a:p>
            <a:pPr>
              <a:buFont typeface="Arial" charset="0"/>
              <a:buNone/>
            </a:pPr>
            <a:endParaRPr lang="pl-PL" smtClean="0"/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www.zs5.jastrzebie.pl</a:t>
            </a:r>
          </a:p>
        </p:txBody>
      </p:sp>
      <p:pic>
        <p:nvPicPr>
          <p:cNvPr id="21508" name="Picture 2" descr="Znalezione obrazy dla zapytania: zs nr 5 jastrzębie zdró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928938"/>
            <a:ext cx="3686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Zespół Szkół Zawodowych w Jastrzębiu Zdroju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ul. 11 Listopada 45 44-335 Jastrzębie Zdrój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Tel.: 32 4762071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714500"/>
            <a:ext cx="5143500" cy="45974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sz="35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Do zespołu należy: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Technikum nr 5;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Branżowa Szkoła I Stopnia nr 3 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www.zs.jastrzebie.pl</a:t>
            </a:r>
          </a:p>
        </p:txBody>
      </p:sp>
      <p:sp>
        <p:nvSpPr>
          <p:cNvPr id="22532" name="AutoShape 2" descr="Znalezione obrazy dla zapytania: Zespół Szkół Zawodowych jastrzęb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2533" name="AutoShape 4" descr="Znalezione obrazy dla zapytania: Zespół Szkół Zawodowych jastrzęb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2534" name="AutoShape 6" descr="Znalezione obrazy dla zapytania: Zespół Szkół Zawodowych jastrzęb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2535" name="Obraz 6" descr="ZSZ jastrzęb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786063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142875" y="2714625"/>
            <a:ext cx="8215313" cy="1470025"/>
          </a:xfrm>
        </p:spPr>
        <p:txBody>
          <a:bodyPr/>
          <a:lstStyle/>
          <a:p>
            <a:pPr algn="l"/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 skład zespołu wchodzą: </a:t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I Liceum Ogólnokształcące z Oddziałami Dwujęzycznymi im Karola Miarki </a:t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Technikum nr 4 </a:t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Strona internetowa: www.1lo.zory.pl</a:t>
            </a:r>
          </a:p>
        </p:txBody>
      </p:sp>
      <p:pic>
        <p:nvPicPr>
          <p:cNvPr id="4099" name="Picture 4" descr="Znalezione obrazy dla zapytania: miarka ż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357563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Prostokąt 4"/>
          <p:cNvSpPr>
            <a:spLocks noChangeArrowheads="1"/>
          </p:cNvSpPr>
          <p:nvPr/>
        </p:nvSpPr>
        <p:spPr bwMode="auto">
          <a:xfrm>
            <a:off x="1143000" y="285750"/>
            <a:ext cx="6429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latin typeface="Times New Roman" pitchFamily="18" charset="0"/>
                <a:cs typeface="Times New Roman" pitchFamily="18" charset="0"/>
              </a:rPr>
              <a:t>Zespół Szkół nr 1 </a:t>
            </a:r>
            <a:br>
              <a:rPr lang="pl-PL" sz="3200" b="1">
                <a:latin typeface="Times New Roman" pitchFamily="18" charset="0"/>
                <a:cs typeface="Times New Roman" pitchFamily="18" charset="0"/>
              </a:rPr>
            </a:br>
            <a:r>
              <a:rPr lang="pl-PL" sz="3200" b="1">
                <a:latin typeface="Times New Roman" pitchFamily="18" charset="0"/>
                <a:cs typeface="Times New Roman" pitchFamily="18" charset="0"/>
              </a:rPr>
              <a:t>ul. Powstańców 6 44-240 Żory </a:t>
            </a:r>
            <a:br>
              <a:rPr lang="pl-PL" sz="3200" b="1">
                <a:latin typeface="Times New Roman" pitchFamily="18" charset="0"/>
                <a:cs typeface="Times New Roman" pitchFamily="18" charset="0"/>
              </a:rPr>
            </a:br>
            <a:r>
              <a:rPr lang="pl-PL" sz="3200" b="1">
                <a:latin typeface="Times New Roman" pitchFamily="18" charset="0"/>
                <a:cs typeface="Times New Roman" pitchFamily="18" charset="0"/>
              </a:rPr>
              <a:t>tel: 32 4342933 </a:t>
            </a:r>
            <a:endParaRPr lang="pl-P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Zespół Szkół nr 2 im. ks. prof. Józefa Tischnera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ul. </a:t>
            </a:r>
            <a:r>
              <a:rPr lang="pl-PL" sz="3200" b="1" dirty="0" err="1" smtClean="0">
                <a:latin typeface="Times New Roman" pitchFamily="18" charset="0"/>
                <a:cs typeface="Times New Roman" pitchFamily="18" charset="0"/>
              </a:rPr>
              <a:t>Boryńska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2 44-240 Żory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tel.: 32 4342076 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071688"/>
            <a:ext cx="4614863" cy="4257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W skład zespołu wchodzą: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• II liceum Ogólnokształcące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• Technikum nr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• Szkoła Policealna nr 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Strona internetowa: www.zs2zory.pl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Znalezione obrazy dla zapytania: tischner ż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428875"/>
            <a:ext cx="46085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4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42875"/>
            <a:ext cx="7643813" cy="528637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500" b="1" dirty="0" smtClean="0">
                <a:latin typeface="Times New Roman" pitchFamily="18" charset="0"/>
                <a:cs typeface="Times New Roman" pitchFamily="18" charset="0"/>
              </a:rPr>
              <a:t>Zespół Szkół nr 3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500" b="1" dirty="0" smtClean="0">
                <a:latin typeface="Times New Roman" pitchFamily="18" charset="0"/>
                <a:cs typeface="Times New Roman" pitchFamily="18" charset="0"/>
              </a:rPr>
              <a:t>os. Sikorskiego 52 44-240 Żory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500" b="1" dirty="0" smtClean="0">
                <a:latin typeface="Times New Roman" pitchFamily="18" charset="0"/>
                <a:cs typeface="Times New Roman" pitchFamily="18" charset="0"/>
              </a:rPr>
              <a:t>tel.: +48 601165548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W skład zespołu wchodzą: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• III Liceum Ogólnokształcące z Oddziałami Mistrzostwa Sportowego im. Zbigniewa Herberta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• Liceum Plastyczne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Strona internetowa: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www.zs3zory.aplus.pl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www.plastykzory.pl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2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48" name="AutoShape 4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49" name="AutoShape 6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0" name="AutoShape 8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1" name="AutoShape 10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2" name="AutoShape 12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3" name="AutoShape 14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4" name="AutoShape 16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5" name="AutoShape 18" descr="Znalezione obrazy dla zapytania: zespół szkół nr 3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6156" name="Obraz 11" descr="lo3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714750"/>
            <a:ext cx="32432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643938" cy="151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Zespół Szkół Budowlano- Informatycznych im. Mikołaja Kopernika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ul. Rybnicka 5 44-240 Żory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W skład zespołu wchodzi: 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• Technikum nr 1  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• Szkoła Policealna nr 1 </a:t>
            </a: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www.zsbi.pl </a:t>
            </a:r>
          </a:p>
        </p:txBody>
      </p:sp>
      <p:sp>
        <p:nvSpPr>
          <p:cNvPr id="7172" name="AutoShape 2" descr="Znalezione obrazy dla zapytania: budowlanka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3" name="AutoShape 4" descr="Znalezione obrazy dla zapytania: budowlanka ż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7174" name="Obraz 5" descr="budowlanka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286125"/>
            <a:ext cx="4056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357188"/>
            <a:ext cx="8358188" cy="57689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Centrum Kształcenia Zawodowego i Ustawicznego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os. Księcia Władysława 28 44-240 Żory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tel. : 32 4345366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skład placówki wchodzi: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Branżowa Szkoła I Stopnia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Technikum nr 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Strona internetowa: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www.ckziu.zory.pl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Obraz 3" descr="ckziu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25"/>
            <a:ext cx="37576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smtClean="0">
                <a:latin typeface="Times New Roman" pitchFamily="18" charset="0"/>
                <a:cs typeface="Times New Roman" pitchFamily="18" charset="0"/>
              </a:rPr>
              <a:t>Rybnik</a:t>
            </a:r>
          </a:p>
        </p:txBody>
      </p:sp>
      <p:pic>
        <p:nvPicPr>
          <p:cNvPr id="9219" name="Picture 3" descr="C:\Users\pauli\AppData\Local\Microsoft\Windows\INetCache\IE\GOO2076N\Rynek_w_Rybniku_1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5625" y="1600200"/>
            <a:ext cx="8032750" cy="45259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28625" y="642938"/>
            <a:ext cx="8258175" cy="52689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IV Liceum im. Mikołaja Kopernika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ul. 1 Maja 91A 44-206 Rybnik </a:t>
            </a:r>
          </a:p>
          <a:p>
            <a:pPr algn="ctr">
              <a:buFont typeface="Arial" charset="0"/>
              <a:buNone/>
            </a:pP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tel.: 324221850</a:t>
            </a:r>
          </a:p>
          <a:p>
            <a:pPr algn="ctr">
              <a:buFont typeface="Arial" charset="0"/>
              <a:buNone/>
            </a:pPr>
            <a:endParaRPr lang="pl-PL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Strona internetowa:</a:t>
            </a:r>
          </a:p>
          <a:p>
            <a:pPr>
              <a:buFont typeface="Arial" charset="0"/>
              <a:buNone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www.ivlorybnik.pl</a:t>
            </a:r>
          </a:p>
        </p:txBody>
      </p:sp>
      <p:pic>
        <p:nvPicPr>
          <p:cNvPr id="10243" name="Obraz 3" descr="rybnik mikołaja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928938"/>
            <a:ext cx="3544888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490</Words>
  <Application>Microsoft Office PowerPoint</Application>
  <PresentationFormat>Pokaz na ekranie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Motyw pakietu Office</vt:lpstr>
      <vt:lpstr>Kierunek  Szkoła Ponadpodstawowa</vt:lpstr>
      <vt:lpstr>Żory </vt:lpstr>
      <vt:lpstr>   W skład zespołu wchodzą:  I Liceum Ogólnokształcące z Oddziałami Dwujęzycznymi im Karola Miarki  Technikum nr 4        Strona internetowa: www.1lo.zory.pl</vt:lpstr>
      <vt:lpstr>Zespół Szkół nr 2 im. ks. prof. Józefa Tischnera  ul. Boryńska 2 44-240 Żory  tel.: 32 4342076 </vt:lpstr>
      <vt:lpstr>Slajd 5</vt:lpstr>
      <vt:lpstr>Zespół Szkół Budowlano- Informatycznych im. Mikołaja Kopernika  ul. Rybnicka 5 44-240 Żory</vt:lpstr>
      <vt:lpstr>Slajd 7</vt:lpstr>
      <vt:lpstr>Rybnik</vt:lpstr>
      <vt:lpstr>Slajd 9</vt:lpstr>
      <vt:lpstr>Slajd 10</vt:lpstr>
      <vt:lpstr>Slajd 11</vt:lpstr>
      <vt:lpstr>Slajd 12</vt:lpstr>
      <vt:lpstr>Zespół Szkół Mechaniczno-Elektrycznych im. Tadeusza Kościuszki w Rybniku  ul. Kościuszki 23 44-200 Rybnik  tel.: 32 44222776 </vt:lpstr>
      <vt:lpstr>Zespół Szkół Technicznych nr 1 im. Stanisława Staszica w Rybniku  ul. T. Kościuszki 5 44-200 Rybnik tel.: 32 422 18 13</vt:lpstr>
      <vt:lpstr>Zespół Szkół Budowlanych im. Henryka Sławika  ul. Świerklańska 44-200 Rybnik  tel. : 32 4222279</vt:lpstr>
      <vt:lpstr>Jastrzębie - Zdrój</vt:lpstr>
      <vt:lpstr>Slajd 17</vt:lpstr>
      <vt:lpstr>Slajd 18</vt:lpstr>
      <vt:lpstr>Slajd 19</vt:lpstr>
      <vt:lpstr>Zespół Szkół nr 5 im. Jana Pawła II w Jastrzębiu Zdroju  ul. Staszica 10 44-330 Jastrzębie Zdrój  tel.: 32 4732552 </vt:lpstr>
      <vt:lpstr>Zespół Szkół Zawodowych w Jastrzębiu Zdroju ul. 11 Listopada 45 44-335 Jastrzębie Zdrój  Tel.: 32 4762071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nr 1  ul. Powstańców 6 44-240 Żory  tel: 32 4342933  W skład zespołu wchodzą:  I Liceum Ogólnokształcące z Oddziałami Dwujęzycznymi im Karola Miarki;  Technikum nr 4  Pełna oferta szkoły dostępna jest w zakładce dla kandydatów (rekrutacja) na stronie internetowej: www.1lo.zory.pl</dc:title>
  <dc:creator>Paulina Hartman</dc:creator>
  <cp:lastModifiedBy>Paulina Hartman</cp:lastModifiedBy>
  <cp:revision>57</cp:revision>
  <dcterms:created xsi:type="dcterms:W3CDTF">2021-02-14T09:01:34Z</dcterms:created>
  <dcterms:modified xsi:type="dcterms:W3CDTF">2021-02-20T11:15:10Z</dcterms:modified>
</cp:coreProperties>
</file>