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26" r:id="rId3"/>
    <p:sldId id="327" r:id="rId4"/>
    <p:sldId id="328" r:id="rId5"/>
    <p:sldId id="329" r:id="rId6"/>
    <p:sldId id="330" r:id="rId7"/>
    <p:sldId id="331" r:id="rId8"/>
    <p:sldId id="387" r:id="rId9"/>
    <p:sldId id="390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61" r:id="rId21"/>
    <p:sldId id="362" r:id="rId2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76" d="100"/>
          <a:sy n="76" d="100"/>
        </p:scale>
        <p:origin x="-122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uho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hlý trojuho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uho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1" name="Rovná spojnic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uhlý trojuho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ovná spojnic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3A83F90-7A1D-4A1F-BB4C-C2447ADA480E}" type="datetimeFigureOut">
              <a:rPr lang="sk-SK" smtClean="0"/>
              <a:pPr/>
              <a:t>7. 4. 2021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9E88F33-956E-42FA-9B8D-5D30E8033CF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Typy krajín na </a:t>
            </a:r>
            <a:r>
              <a:rPr lang="sk-SK" dirty="0" smtClean="0"/>
              <a:t>Zemi - stepi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Anna </a:t>
            </a:r>
            <a:r>
              <a:rPr lang="sk-SK" dirty="0" err="1" smtClean="0"/>
              <a:t>Dzurová</a:t>
            </a:r>
            <a:endParaRPr lang="sk-SK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143932" cy="602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5072066" y="635795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Lama</a:t>
            </a:r>
            <a:endParaRPr lang="sk-SK" dirty="0"/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0175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714744" y="1071546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Kondor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643050"/>
            <a:ext cx="4429156" cy="422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6429388" y="614364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Skunk</a:t>
            </a:r>
            <a:endParaRPr lang="sk-SK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Austrália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692948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7358082" y="414338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Kengura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715304" cy="581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367331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286124"/>
            <a:ext cx="3749683" cy="30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4357686" y="100010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Pes dingo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2786050" y="5786454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Vombat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714380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7429520" y="5357826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Bandikut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2381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290"/>
            <a:ext cx="532447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571472" y="357187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Agama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572132" y="6215082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Pštros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6858048" cy="633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7429520" y="3357562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Sajga</a:t>
            </a:r>
            <a:r>
              <a:rPr lang="sk-SK" dirty="0" smtClean="0"/>
              <a:t> stepná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7500958" y="3929066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(žije v Ázii)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314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85720" y="421481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Syseľ</a:t>
            </a:r>
            <a:endParaRPr lang="sk-SK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786058"/>
            <a:ext cx="5327101" cy="392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BlokTextu 8"/>
          <p:cNvSpPr txBox="1"/>
          <p:nvPr/>
        </p:nvSpPr>
        <p:spPr>
          <a:xfrm>
            <a:off x="5214942" y="2285992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Hraboš poľný</a:t>
            </a:r>
            <a:endParaRPr lang="sk-SK" dirty="0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714868" cy="34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300" y="3214686"/>
            <a:ext cx="5005477" cy="334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072066" y="714356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Jarabica poľná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1071538" y="5857892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Bažant obecný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Stepi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krajiny s trávnatým porastom v miernom podnebnom pásme</a:t>
            </a:r>
          </a:p>
          <a:p>
            <a:r>
              <a:rPr lang="sk-SK" dirty="0" smtClean="0"/>
              <a:t>málo zrážok, ktoré nestačia na rast stromov</a:t>
            </a:r>
          </a:p>
          <a:p>
            <a:r>
              <a:rPr lang="sk-SK" dirty="0" smtClean="0"/>
              <a:t>teplé a suché letá, studené zimy</a:t>
            </a:r>
          </a:p>
          <a:p>
            <a:r>
              <a:rPr lang="sk-SK" dirty="0" smtClean="0"/>
              <a:t>Severná Amerika = prérie</a:t>
            </a:r>
          </a:p>
          <a:p>
            <a:r>
              <a:rPr lang="sk-SK" dirty="0" smtClean="0"/>
              <a:t>Južná Amerika = pampy</a:t>
            </a:r>
          </a:p>
          <a:p>
            <a:r>
              <a:rPr lang="sk-SK" dirty="0" smtClean="0"/>
              <a:t>úrodné pôdy (významné obilnice)</a:t>
            </a:r>
          </a:p>
          <a:p>
            <a:r>
              <a:rPr lang="sk-SK" dirty="0" smtClean="0"/>
              <a:t>prevaha vidieckych sídel (farmy; niekde pretrváva  tradičné pasenie dobytka kočovným spôsobom)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7000904" cy="56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5214942" y="6215082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Mongolský príbytok - jurta</a:t>
            </a:r>
            <a:endParaRPr lang="sk-SK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621510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5357818" y="592933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Chov dobytka na farmách</a:t>
            </a:r>
            <a:endParaRPr lang="sk-SK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786311" cy="36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4266323" cy="292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764386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267494"/>
            <a:ext cx="7972452" cy="946928"/>
          </a:xfrm>
        </p:spPr>
        <p:txBody>
          <a:bodyPr/>
          <a:lstStyle/>
          <a:p>
            <a:r>
              <a:rPr lang="sk-SK" dirty="0" smtClean="0"/>
              <a:t>Živočíšstvo stepí</a:t>
            </a:r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6786610" cy="508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7072330" y="2143116"/>
            <a:ext cx="217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Na amerických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7143768" y="2643182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prériách 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7286644" y="321468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sa v minulosti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7143768" y="378619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pásli početné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7215206" y="442913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stáda bizónov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571480"/>
            <a:ext cx="550069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43380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857224" y="192880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Mravčiar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4286248" y="535782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Pásavec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sahu 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28604"/>
            <a:ext cx="642942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428596" y="378619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Nandu</a:t>
            </a:r>
            <a:endParaRPr lang="sk-SK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6929486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429256" y="5786454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Vlk hrivnatý</a:t>
            </a:r>
            <a:endParaRPr lang="sk-SK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000924" cy="56689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BlokTextu 5"/>
          <p:cNvSpPr txBox="1"/>
          <p:nvPr/>
        </p:nvSpPr>
        <p:spPr>
          <a:xfrm>
            <a:off x="5643570" y="642918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Mara </a:t>
            </a:r>
            <a:r>
              <a:rPr lang="sk-SK" dirty="0" err="1" smtClean="0"/>
              <a:t>bielopása</a:t>
            </a:r>
            <a:endParaRPr lang="sk-SK" dirty="0"/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dšenie">
  <a:themeElements>
    <a:clrScheme name="Vlastná 13">
      <a:dk1>
        <a:srgbClr val="FC7F02"/>
      </a:dk1>
      <a:lt1>
        <a:srgbClr val="FFFFFF"/>
      </a:lt1>
      <a:dk2>
        <a:srgbClr val="FC7F02"/>
      </a:dk2>
      <a:lt2>
        <a:srgbClr val="FE3000"/>
      </a:lt2>
      <a:accent1>
        <a:srgbClr val="FFFF49"/>
      </a:accent1>
      <a:accent2>
        <a:srgbClr val="FC7F02"/>
      </a:accent2>
      <a:accent3>
        <a:srgbClr val="AAC0AA"/>
      </a:accent3>
      <a:accent4>
        <a:srgbClr val="DADADA"/>
      </a:accent4>
      <a:accent5>
        <a:srgbClr val="CAE2AA"/>
      </a:accent5>
      <a:accent6>
        <a:srgbClr val="FFFF8B"/>
      </a:accent6>
      <a:hlink>
        <a:srgbClr val="FFFFB6"/>
      </a:hlink>
      <a:folHlink>
        <a:srgbClr val="FFFF66"/>
      </a:folHlink>
    </a:clrScheme>
    <a:fontScheme name="Nadšeni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Nadšeni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1031</TotalTime>
  <Words>112</Words>
  <Application>Microsoft Office PowerPoint</Application>
  <PresentationFormat>Prezentácia na obrazovke (4:3)</PresentationFormat>
  <Paragraphs>39</Paragraphs>
  <Slides>21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Nadšenie</vt:lpstr>
      <vt:lpstr>Typy krajín na Zemi - stepi</vt:lpstr>
      <vt:lpstr>Stepi</vt:lpstr>
      <vt:lpstr>Prezentácia programu PowerPoint</vt:lpstr>
      <vt:lpstr>Prezentácia programu PowerPoint</vt:lpstr>
      <vt:lpstr>Živočíšstvo stepí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Austrália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Typy krajín na Zemi</dc:title>
  <dc:creator>Anna</dc:creator>
  <cp:lastModifiedBy>PC</cp:lastModifiedBy>
  <cp:revision>78</cp:revision>
  <dcterms:created xsi:type="dcterms:W3CDTF">2009-03-07T20:58:09Z</dcterms:created>
  <dcterms:modified xsi:type="dcterms:W3CDTF">2021-04-07T16:21:01Z</dcterms:modified>
</cp:coreProperties>
</file>