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75" r:id="rId4"/>
    <p:sldId id="25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301" r:id="rId13"/>
    <p:sldId id="258" r:id="rId14"/>
    <p:sldId id="259" r:id="rId15"/>
    <p:sldId id="272" r:id="rId16"/>
    <p:sldId id="271" r:id="rId17"/>
    <p:sldId id="273" r:id="rId18"/>
    <p:sldId id="274" r:id="rId19"/>
    <p:sldId id="276" r:id="rId20"/>
    <p:sldId id="277" r:id="rId21"/>
    <p:sldId id="260" r:id="rId22"/>
    <p:sldId id="297" r:id="rId23"/>
    <p:sldId id="296" r:id="rId24"/>
    <p:sldId id="299" r:id="rId25"/>
    <p:sldId id="295" r:id="rId26"/>
    <p:sldId id="300" r:id="rId27"/>
    <p:sldId id="262" r:id="rId28"/>
    <p:sldId id="263" r:id="rId29"/>
    <p:sldId id="290" r:id="rId30"/>
    <p:sldId id="291" r:id="rId31"/>
    <p:sldId id="292" r:id="rId32"/>
    <p:sldId id="298" r:id="rId33"/>
    <p:sldId id="264" r:id="rId34"/>
    <p:sldId id="265" r:id="rId35"/>
    <p:sldId id="286" r:id="rId36"/>
    <p:sldId id="287" r:id="rId37"/>
    <p:sldId id="288" r:id="rId38"/>
    <p:sldId id="289" r:id="rId39"/>
    <p:sldId id="270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zena Grzeszczyk" userId="84e0a2c18b2a1cb7" providerId="LiveId" clId="{D70EBF64-1300-419B-B89F-7FE40C07797C}"/>
    <pc:docChg chg="undo custSel addSld delSld modSld sldOrd">
      <pc:chgData name="Marzena Grzeszczyk" userId="84e0a2c18b2a1cb7" providerId="LiveId" clId="{D70EBF64-1300-419B-B89F-7FE40C07797C}" dt="2021-03-30T19:04:31.797" v="6796" actId="20577"/>
      <pc:docMkLst>
        <pc:docMk/>
      </pc:docMkLst>
      <pc:sldChg chg="modSp mod">
        <pc:chgData name="Marzena Grzeszczyk" userId="84e0a2c18b2a1cb7" providerId="LiveId" clId="{D70EBF64-1300-419B-B89F-7FE40C07797C}" dt="2021-03-30T18:54:47.829" v="6782" actId="20577"/>
        <pc:sldMkLst>
          <pc:docMk/>
          <pc:sldMk cId="1708418197" sldId="257"/>
        </pc:sldMkLst>
        <pc:spChg chg="mod">
          <ac:chgData name="Marzena Grzeszczyk" userId="84e0a2c18b2a1cb7" providerId="LiveId" clId="{D70EBF64-1300-419B-B89F-7FE40C07797C}" dt="2021-03-30T18:54:47.829" v="6782" actId="20577"/>
          <ac:spMkLst>
            <pc:docMk/>
            <pc:sldMk cId="1708418197" sldId="257"/>
            <ac:spMk id="2" creationId="{00000000-0000-0000-0000-000000000000}"/>
          </ac:spMkLst>
        </pc:spChg>
      </pc:sldChg>
      <pc:sldChg chg="modSp mod">
        <pc:chgData name="Marzena Grzeszczyk" userId="84e0a2c18b2a1cb7" providerId="LiveId" clId="{D70EBF64-1300-419B-B89F-7FE40C07797C}" dt="2021-03-28T09:40:20.436" v="1211" actId="20577"/>
        <pc:sldMkLst>
          <pc:docMk/>
          <pc:sldMk cId="2810646620" sldId="258"/>
        </pc:sldMkLst>
        <pc:spChg chg="mod">
          <ac:chgData name="Marzena Grzeszczyk" userId="84e0a2c18b2a1cb7" providerId="LiveId" clId="{D70EBF64-1300-419B-B89F-7FE40C07797C}" dt="2021-03-20T23:01:22.751" v="127" actId="20577"/>
          <ac:spMkLst>
            <pc:docMk/>
            <pc:sldMk cId="2810646620" sldId="258"/>
            <ac:spMk id="2" creationId="{00000000-0000-0000-0000-000000000000}"/>
          </ac:spMkLst>
        </pc:spChg>
        <pc:spChg chg="mod">
          <ac:chgData name="Marzena Grzeszczyk" userId="84e0a2c18b2a1cb7" providerId="LiveId" clId="{D70EBF64-1300-419B-B89F-7FE40C07797C}" dt="2021-03-28T09:40:20.436" v="1211" actId="20577"/>
          <ac:spMkLst>
            <pc:docMk/>
            <pc:sldMk cId="2810646620" sldId="258"/>
            <ac:spMk id="3" creationId="{00000000-0000-0000-0000-000000000000}"/>
          </ac:spMkLst>
        </pc:spChg>
      </pc:sldChg>
      <pc:sldChg chg="modSp mod">
        <pc:chgData name="Marzena Grzeszczyk" userId="84e0a2c18b2a1cb7" providerId="LiveId" clId="{D70EBF64-1300-419B-B89F-7FE40C07797C}" dt="2021-03-29T00:28:51.697" v="3872" actId="20577"/>
        <pc:sldMkLst>
          <pc:docMk/>
          <pc:sldMk cId="2354873694" sldId="259"/>
        </pc:sldMkLst>
        <pc:spChg chg="mod">
          <ac:chgData name="Marzena Grzeszczyk" userId="84e0a2c18b2a1cb7" providerId="LiveId" clId="{D70EBF64-1300-419B-B89F-7FE40C07797C}" dt="2021-03-29T00:28:51.697" v="3872" actId="20577"/>
          <ac:spMkLst>
            <pc:docMk/>
            <pc:sldMk cId="2354873694" sldId="259"/>
            <ac:spMk id="4" creationId="{3F9D1748-AD74-43EF-A6CE-367E22C49ECF}"/>
          </ac:spMkLst>
        </pc:spChg>
      </pc:sldChg>
      <pc:sldChg chg="modSp mod">
        <pc:chgData name="Marzena Grzeszczyk" userId="84e0a2c18b2a1cb7" providerId="LiveId" clId="{D70EBF64-1300-419B-B89F-7FE40C07797C}" dt="2021-03-30T17:39:01.599" v="6435" actId="20577"/>
        <pc:sldMkLst>
          <pc:docMk/>
          <pc:sldMk cId="463779265" sldId="260"/>
        </pc:sldMkLst>
        <pc:spChg chg="mod">
          <ac:chgData name="Marzena Grzeszczyk" userId="84e0a2c18b2a1cb7" providerId="LiveId" clId="{D70EBF64-1300-419B-B89F-7FE40C07797C}" dt="2021-03-30T17:39:01.599" v="6435" actId="20577"/>
          <ac:spMkLst>
            <pc:docMk/>
            <pc:sldMk cId="463779265" sldId="260"/>
            <ac:spMk id="2" creationId="{00000000-0000-0000-0000-000000000000}"/>
          </ac:spMkLst>
        </pc:spChg>
      </pc:sldChg>
      <pc:sldChg chg="addSp delSp modSp del mod modAnim">
        <pc:chgData name="Marzena Grzeszczyk" userId="84e0a2c18b2a1cb7" providerId="LiveId" clId="{D70EBF64-1300-419B-B89F-7FE40C07797C}" dt="2021-03-30T17:33:24.079" v="6339" actId="2696"/>
        <pc:sldMkLst>
          <pc:docMk/>
          <pc:sldMk cId="4224563162" sldId="261"/>
        </pc:sldMkLst>
        <pc:spChg chg="mod">
          <ac:chgData name="Marzena Grzeszczyk" userId="84e0a2c18b2a1cb7" providerId="LiveId" clId="{D70EBF64-1300-419B-B89F-7FE40C07797C}" dt="2021-03-30T16:59:27.046" v="5808" actId="120"/>
          <ac:spMkLst>
            <pc:docMk/>
            <pc:sldMk cId="4224563162" sldId="261"/>
            <ac:spMk id="2" creationId="{00000000-0000-0000-0000-000000000000}"/>
          </ac:spMkLst>
        </pc:spChg>
        <pc:spChg chg="mod">
          <ac:chgData name="Marzena Grzeszczyk" userId="84e0a2c18b2a1cb7" providerId="LiveId" clId="{D70EBF64-1300-419B-B89F-7FE40C07797C}" dt="2021-03-30T16:26:42.021" v="5474" actId="6549"/>
          <ac:spMkLst>
            <pc:docMk/>
            <pc:sldMk cId="4224563162" sldId="261"/>
            <ac:spMk id="3" creationId="{00000000-0000-0000-0000-000000000000}"/>
          </ac:spMkLst>
        </pc:spChg>
        <pc:spChg chg="add mod">
          <ac:chgData name="Marzena Grzeszczyk" userId="84e0a2c18b2a1cb7" providerId="LiveId" clId="{D70EBF64-1300-419B-B89F-7FE40C07797C}" dt="2021-03-30T16:29:20.133" v="5501" actId="20577"/>
          <ac:spMkLst>
            <pc:docMk/>
            <pc:sldMk cId="4224563162" sldId="261"/>
            <ac:spMk id="4" creationId="{FDEEEA8A-A6C3-4381-ABA2-9F72F11ADC6D}"/>
          </ac:spMkLst>
        </pc:spChg>
        <pc:spChg chg="add mod">
          <ac:chgData name="Marzena Grzeszczyk" userId="84e0a2c18b2a1cb7" providerId="LiveId" clId="{D70EBF64-1300-419B-B89F-7FE40C07797C}" dt="2021-03-29T21:42:47.324" v="4001" actId="6549"/>
          <ac:spMkLst>
            <pc:docMk/>
            <pc:sldMk cId="4224563162" sldId="261"/>
            <ac:spMk id="5" creationId="{1A1483EB-3D82-4BBC-80FA-1C331168D305}"/>
          </ac:spMkLst>
        </pc:spChg>
        <pc:spChg chg="add del mod">
          <ac:chgData name="Marzena Grzeszczyk" userId="84e0a2c18b2a1cb7" providerId="LiveId" clId="{D70EBF64-1300-419B-B89F-7FE40C07797C}" dt="2021-03-30T16:58:55.306" v="5736" actId="478"/>
          <ac:spMkLst>
            <pc:docMk/>
            <pc:sldMk cId="4224563162" sldId="261"/>
            <ac:spMk id="6" creationId="{59FECA06-1D30-4803-98F2-B02CE1A91218}"/>
          </ac:spMkLst>
        </pc:spChg>
        <pc:spChg chg="add del mod">
          <ac:chgData name="Marzena Grzeszczyk" userId="84e0a2c18b2a1cb7" providerId="LiveId" clId="{D70EBF64-1300-419B-B89F-7FE40C07797C}" dt="2021-03-30T16:59:20.452" v="5807" actId="21"/>
          <ac:spMkLst>
            <pc:docMk/>
            <pc:sldMk cId="4224563162" sldId="261"/>
            <ac:spMk id="8" creationId="{21857B9D-DC25-474F-8EC5-94BFCA69B3A5}"/>
          </ac:spMkLst>
        </pc:spChg>
        <pc:spChg chg="add mod">
          <ac:chgData name="Marzena Grzeszczyk" userId="84e0a2c18b2a1cb7" providerId="LiveId" clId="{D70EBF64-1300-419B-B89F-7FE40C07797C}" dt="2021-03-30T17:32:13.873" v="6330" actId="1076"/>
          <ac:spMkLst>
            <pc:docMk/>
            <pc:sldMk cId="4224563162" sldId="261"/>
            <ac:spMk id="9" creationId="{76E5D91E-7FF1-437B-80D7-5144EB7E7F46}"/>
          </ac:spMkLst>
        </pc:spChg>
        <pc:picChg chg="add mod">
          <ac:chgData name="Marzena Grzeszczyk" userId="84e0a2c18b2a1cb7" providerId="LiveId" clId="{D70EBF64-1300-419B-B89F-7FE40C07797C}" dt="2021-03-30T16:38:48.208" v="5656" actId="1076"/>
          <ac:picMkLst>
            <pc:docMk/>
            <pc:sldMk cId="4224563162" sldId="261"/>
            <ac:picMk id="7" creationId="{9E77A3B5-D9AE-4AE3-BBB9-356E866078F9}"/>
          </ac:picMkLst>
        </pc:picChg>
      </pc:sldChg>
      <pc:sldChg chg="modSp mod">
        <pc:chgData name="Marzena Grzeszczyk" userId="84e0a2c18b2a1cb7" providerId="LiveId" clId="{D70EBF64-1300-419B-B89F-7FE40C07797C}" dt="2021-03-30T18:51:58.367" v="6732" actId="20577"/>
        <pc:sldMkLst>
          <pc:docMk/>
          <pc:sldMk cId="3869393965" sldId="262"/>
        </pc:sldMkLst>
        <pc:spChg chg="mod">
          <ac:chgData name="Marzena Grzeszczyk" userId="84e0a2c18b2a1cb7" providerId="LiveId" clId="{D70EBF64-1300-419B-B89F-7FE40C07797C}" dt="2021-03-30T18:51:58.367" v="6732" actId="20577"/>
          <ac:spMkLst>
            <pc:docMk/>
            <pc:sldMk cId="3869393965" sldId="262"/>
            <ac:spMk id="2" creationId="{00000000-0000-0000-0000-000000000000}"/>
          </ac:spMkLst>
        </pc:spChg>
      </pc:sldChg>
      <pc:sldChg chg="addSp modSp mod">
        <pc:chgData name="Marzena Grzeszczyk" userId="84e0a2c18b2a1cb7" providerId="LiveId" clId="{D70EBF64-1300-419B-B89F-7FE40C07797C}" dt="2021-03-30T17:48:23.302" v="6486" actId="27636"/>
        <pc:sldMkLst>
          <pc:docMk/>
          <pc:sldMk cId="1988506655" sldId="263"/>
        </pc:sldMkLst>
        <pc:spChg chg="mod">
          <ac:chgData name="Marzena Grzeszczyk" userId="84e0a2c18b2a1cb7" providerId="LiveId" clId="{D70EBF64-1300-419B-B89F-7FE40C07797C}" dt="2021-03-29T00:53:25.731" v="3935" actId="20577"/>
          <ac:spMkLst>
            <pc:docMk/>
            <pc:sldMk cId="1988506655" sldId="263"/>
            <ac:spMk id="2" creationId="{00000000-0000-0000-0000-000000000000}"/>
          </ac:spMkLst>
        </pc:spChg>
        <pc:spChg chg="mod">
          <ac:chgData name="Marzena Grzeszczyk" userId="84e0a2c18b2a1cb7" providerId="LiveId" clId="{D70EBF64-1300-419B-B89F-7FE40C07797C}" dt="2021-03-30T17:48:23.302" v="6486" actId="27636"/>
          <ac:spMkLst>
            <pc:docMk/>
            <pc:sldMk cId="1988506655" sldId="263"/>
            <ac:spMk id="3" creationId="{00000000-0000-0000-0000-000000000000}"/>
          </ac:spMkLst>
        </pc:spChg>
        <pc:picChg chg="add mod">
          <ac:chgData name="Marzena Grzeszczyk" userId="84e0a2c18b2a1cb7" providerId="LiveId" clId="{D70EBF64-1300-419B-B89F-7FE40C07797C}" dt="2021-03-30T17:45:52.622" v="6441" actId="1076"/>
          <ac:picMkLst>
            <pc:docMk/>
            <pc:sldMk cId="1988506655" sldId="263"/>
            <ac:picMk id="4" creationId="{2C3FC894-A892-4154-B127-C158A661EC16}"/>
          </ac:picMkLst>
        </pc:picChg>
      </pc:sldChg>
      <pc:sldChg chg="modSp mod">
        <pc:chgData name="Marzena Grzeszczyk" userId="84e0a2c18b2a1cb7" providerId="LiveId" clId="{D70EBF64-1300-419B-B89F-7FE40C07797C}" dt="2021-03-30T18:51:41.722" v="6709" actId="20577"/>
        <pc:sldMkLst>
          <pc:docMk/>
          <pc:sldMk cId="2337195110" sldId="264"/>
        </pc:sldMkLst>
        <pc:spChg chg="mod">
          <ac:chgData name="Marzena Grzeszczyk" userId="84e0a2c18b2a1cb7" providerId="LiveId" clId="{D70EBF64-1300-419B-B89F-7FE40C07797C}" dt="2021-03-30T18:51:41.722" v="6709" actId="20577"/>
          <ac:spMkLst>
            <pc:docMk/>
            <pc:sldMk cId="2337195110" sldId="264"/>
            <ac:spMk id="2" creationId="{00000000-0000-0000-0000-000000000000}"/>
          </ac:spMkLst>
        </pc:spChg>
      </pc:sldChg>
      <pc:sldChg chg="modSp mod">
        <pc:chgData name="Marzena Grzeszczyk" userId="84e0a2c18b2a1cb7" providerId="LiveId" clId="{D70EBF64-1300-419B-B89F-7FE40C07797C}" dt="2021-03-29T23:02:39.498" v="4902" actId="20577"/>
        <pc:sldMkLst>
          <pc:docMk/>
          <pc:sldMk cId="2272912300" sldId="265"/>
        </pc:sldMkLst>
        <pc:spChg chg="mod">
          <ac:chgData name="Marzena Grzeszczyk" userId="84e0a2c18b2a1cb7" providerId="LiveId" clId="{D70EBF64-1300-419B-B89F-7FE40C07797C}" dt="2021-03-29T22:58:29.101" v="4703" actId="20577"/>
          <ac:spMkLst>
            <pc:docMk/>
            <pc:sldMk cId="2272912300" sldId="265"/>
            <ac:spMk id="2" creationId="{00000000-0000-0000-0000-000000000000}"/>
          </ac:spMkLst>
        </pc:spChg>
        <pc:spChg chg="mod">
          <ac:chgData name="Marzena Grzeszczyk" userId="84e0a2c18b2a1cb7" providerId="LiveId" clId="{D70EBF64-1300-419B-B89F-7FE40C07797C}" dt="2021-03-29T23:02:39.498" v="4902" actId="20577"/>
          <ac:spMkLst>
            <pc:docMk/>
            <pc:sldMk cId="2272912300" sldId="265"/>
            <ac:spMk id="3" creationId="{00000000-0000-0000-0000-000000000000}"/>
          </ac:spMkLst>
        </pc:spChg>
      </pc:sldChg>
      <pc:sldChg chg="del ord">
        <pc:chgData name="Marzena Grzeszczyk" userId="84e0a2c18b2a1cb7" providerId="LiveId" clId="{D70EBF64-1300-419B-B89F-7FE40C07797C}" dt="2021-03-30T18:54:08.402" v="6765" actId="2696"/>
        <pc:sldMkLst>
          <pc:docMk/>
          <pc:sldMk cId="4140890007" sldId="266"/>
        </pc:sldMkLst>
      </pc:sldChg>
      <pc:sldChg chg="del">
        <pc:chgData name="Marzena Grzeszczyk" userId="84e0a2c18b2a1cb7" providerId="LiveId" clId="{D70EBF64-1300-419B-B89F-7FE40C07797C}" dt="2021-03-29T22:30:03.582" v="4460" actId="2696"/>
        <pc:sldMkLst>
          <pc:docMk/>
          <pc:sldMk cId="3805097754" sldId="267"/>
        </pc:sldMkLst>
      </pc:sldChg>
      <pc:sldChg chg="del">
        <pc:chgData name="Marzena Grzeszczyk" userId="84e0a2c18b2a1cb7" providerId="LiveId" clId="{D70EBF64-1300-419B-B89F-7FE40C07797C}" dt="2021-03-30T19:02:34.551" v="6795" actId="2696"/>
        <pc:sldMkLst>
          <pc:docMk/>
          <pc:sldMk cId="1645487342" sldId="269"/>
        </pc:sldMkLst>
      </pc:sldChg>
      <pc:sldChg chg="modSp mod">
        <pc:chgData name="Marzena Grzeszczyk" userId="84e0a2c18b2a1cb7" providerId="LiveId" clId="{D70EBF64-1300-419B-B89F-7FE40C07797C}" dt="2021-03-30T19:04:31.797" v="6796" actId="20577"/>
        <pc:sldMkLst>
          <pc:docMk/>
          <pc:sldMk cId="1757113033" sldId="270"/>
        </pc:sldMkLst>
        <pc:spChg chg="mod">
          <ac:chgData name="Marzena Grzeszczyk" userId="84e0a2c18b2a1cb7" providerId="LiveId" clId="{D70EBF64-1300-419B-B89F-7FE40C07797C}" dt="2021-03-30T19:04:31.797" v="6796" actId="20577"/>
          <ac:spMkLst>
            <pc:docMk/>
            <pc:sldMk cId="1757113033" sldId="270"/>
            <ac:spMk id="3" creationId="{00000000-0000-0000-0000-000000000000}"/>
          </ac:spMkLst>
        </pc:spChg>
      </pc:sldChg>
      <pc:sldChg chg="addSp delSp modSp new mod">
        <pc:chgData name="Marzena Grzeszczyk" userId="84e0a2c18b2a1cb7" providerId="LiveId" clId="{D70EBF64-1300-419B-B89F-7FE40C07797C}" dt="2021-03-28T10:53:18.306" v="1679" actId="1076"/>
        <pc:sldMkLst>
          <pc:docMk/>
          <pc:sldMk cId="333839782" sldId="271"/>
        </pc:sldMkLst>
        <pc:spChg chg="mod">
          <ac:chgData name="Marzena Grzeszczyk" userId="84e0a2c18b2a1cb7" providerId="LiveId" clId="{D70EBF64-1300-419B-B89F-7FE40C07797C}" dt="2021-03-28T10:50:51.194" v="1641" actId="20577"/>
          <ac:spMkLst>
            <pc:docMk/>
            <pc:sldMk cId="333839782" sldId="271"/>
            <ac:spMk id="2" creationId="{0D265EDB-8119-4C8C-A54B-F160FA0A053F}"/>
          </ac:spMkLst>
        </pc:spChg>
        <pc:spChg chg="add del mod">
          <ac:chgData name="Marzena Grzeszczyk" userId="84e0a2c18b2a1cb7" providerId="LiveId" clId="{D70EBF64-1300-419B-B89F-7FE40C07797C}" dt="2021-03-28T01:21:11.154" v="676"/>
          <ac:spMkLst>
            <pc:docMk/>
            <pc:sldMk cId="333839782" sldId="271"/>
            <ac:spMk id="3" creationId="{3BF5CA3A-5982-4C62-968D-7BE35BCDD1F5}"/>
          </ac:spMkLst>
        </pc:spChg>
        <pc:spChg chg="add mod">
          <ac:chgData name="Marzena Grzeszczyk" userId="84e0a2c18b2a1cb7" providerId="LiveId" clId="{D70EBF64-1300-419B-B89F-7FE40C07797C}" dt="2021-03-28T10:32:46.026" v="1552" actId="20577"/>
          <ac:spMkLst>
            <pc:docMk/>
            <pc:sldMk cId="333839782" sldId="271"/>
            <ac:spMk id="6" creationId="{CF7582E6-6349-49A8-9641-EBB796162D40}"/>
          </ac:spMkLst>
        </pc:spChg>
        <pc:spChg chg="add mod">
          <ac:chgData name="Marzena Grzeszczyk" userId="84e0a2c18b2a1cb7" providerId="LiveId" clId="{D70EBF64-1300-419B-B89F-7FE40C07797C}" dt="2021-03-28T10:51:09.927" v="1646" actId="20577"/>
          <ac:spMkLst>
            <pc:docMk/>
            <pc:sldMk cId="333839782" sldId="271"/>
            <ac:spMk id="10" creationId="{9FD05E31-D2AA-4C41-8582-540465306CEF}"/>
          </ac:spMkLst>
        </pc:spChg>
        <pc:spChg chg="add mod">
          <ac:chgData name="Marzena Grzeszczyk" userId="84e0a2c18b2a1cb7" providerId="LiveId" clId="{D70EBF64-1300-419B-B89F-7FE40C07797C}" dt="2021-03-28T10:51:42.734" v="1653" actId="1076"/>
          <ac:spMkLst>
            <pc:docMk/>
            <pc:sldMk cId="333839782" sldId="271"/>
            <ac:spMk id="11" creationId="{4C157FE2-FD57-40A5-982A-5B102572A5C9}"/>
          </ac:spMkLst>
        </pc:spChg>
        <pc:spChg chg="add mod">
          <ac:chgData name="Marzena Grzeszczyk" userId="84e0a2c18b2a1cb7" providerId="LiveId" clId="{D70EBF64-1300-419B-B89F-7FE40C07797C}" dt="2021-03-28T10:52:08.516" v="1660" actId="1076"/>
          <ac:spMkLst>
            <pc:docMk/>
            <pc:sldMk cId="333839782" sldId="271"/>
            <ac:spMk id="12" creationId="{F2544798-ED21-43A2-8888-BFF08DB0D858}"/>
          </ac:spMkLst>
        </pc:spChg>
        <pc:spChg chg="add mod">
          <ac:chgData name="Marzena Grzeszczyk" userId="84e0a2c18b2a1cb7" providerId="LiveId" clId="{D70EBF64-1300-419B-B89F-7FE40C07797C}" dt="2021-03-28T10:52:18.904" v="1666" actId="20577"/>
          <ac:spMkLst>
            <pc:docMk/>
            <pc:sldMk cId="333839782" sldId="271"/>
            <ac:spMk id="13" creationId="{442B5018-73F6-42BA-BD2C-7C461439C13B}"/>
          </ac:spMkLst>
        </pc:spChg>
        <pc:spChg chg="add mod">
          <ac:chgData name="Marzena Grzeszczyk" userId="84e0a2c18b2a1cb7" providerId="LiveId" clId="{D70EBF64-1300-419B-B89F-7FE40C07797C}" dt="2021-03-28T10:53:02.005" v="1672" actId="1076"/>
          <ac:spMkLst>
            <pc:docMk/>
            <pc:sldMk cId="333839782" sldId="271"/>
            <ac:spMk id="14" creationId="{DCADD35A-240A-4794-AC77-44329A63B136}"/>
          </ac:spMkLst>
        </pc:spChg>
        <pc:spChg chg="add mod">
          <ac:chgData name="Marzena Grzeszczyk" userId="84e0a2c18b2a1cb7" providerId="LiveId" clId="{D70EBF64-1300-419B-B89F-7FE40C07797C}" dt="2021-03-28T10:53:18.306" v="1679" actId="1076"/>
          <ac:spMkLst>
            <pc:docMk/>
            <pc:sldMk cId="333839782" sldId="271"/>
            <ac:spMk id="15" creationId="{02A648F4-0540-47F7-9968-B96DD3E071C4}"/>
          </ac:spMkLst>
        </pc:spChg>
        <pc:picChg chg="add mod">
          <ac:chgData name="Marzena Grzeszczyk" userId="84e0a2c18b2a1cb7" providerId="LiveId" clId="{D70EBF64-1300-419B-B89F-7FE40C07797C}" dt="2021-03-28T10:51:20.875" v="1647" actId="1076"/>
          <ac:picMkLst>
            <pc:docMk/>
            <pc:sldMk cId="333839782" sldId="271"/>
            <ac:picMk id="3" creationId="{F085CB01-8A9C-4461-95FC-41EB920331BF}"/>
          </ac:picMkLst>
        </pc:picChg>
        <pc:picChg chg="add mod">
          <ac:chgData name="Marzena Grzeszczyk" userId="84e0a2c18b2a1cb7" providerId="LiveId" clId="{D70EBF64-1300-419B-B89F-7FE40C07797C}" dt="2021-03-28T10:51:32.086" v="1648" actId="1076"/>
          <ac:picMkLst>
            <pc:docMk/>
            <pc:sldMk cId="333839782" sldId="271"/>
            <ac:picMk id="4" creationId="{92868A70-F4E5-42D6-B6AE-388076BF19E5}"/>
          </ac:picMkLst>
        </pc:picChg>
        <pc:picChg chg="add del">
          <ac:chgData name="Marzena Grzeszczyk" userId="84e0a2c18b2a1cb7" providerId="LiveId" clId="{D70EBF64-1300-419B-B89F-7FE40C07797C}" dt="2021-03-28T09:53:32.827" v="1263" actId="478"/>
          <ac:picMkLst>
            <pc:docMk/>
            <pc:sldMk cId="333839782" sldId="271"/>
            <ac:picMk id="5" creationId="{4E7038E7-D965-4539-877D-C97823B7BCF0}"/>
          </ac:picMkLst>
        </pc:picChg>
        <pc:picChg chg="add mod">
          <ac:chgData name="Marzena Grzeszczyk" userId="84e0a2c18b2a1cb7" providerId="LiveId" clId="{D70EBF64-1300-419B-B89F-7FE40C07797C}" dt="2021-03-28T10:52:04.976" v="1659" actId="1076"/>
          <ac:picMkLst>
            <pc:docMk/>
            <pc:sldMk cId="333839782" sldId="271"/>
            <ac:picMk id="7" creationId="{36D645FE-88BF-4179-8301-742702013608}"/>
          </ac:picMkLst>
        </pc:picChg>
        <pc:picChg chg="add mod">
          <ac:chgData name="Marzena Grzeszczyk" userId="84e0a2c18b2a1cb7" providerId="LiveId" clId="{D70EBF64-1300-419B-B89F-7FE40C07797C}" dt="2021-03-28T10:50:59.764" v="1642" actId="1076"/>
          <ac:picMkLst>
            <pc:docMk/>
            <pc:sldMk cId="333839782" sldId="271"/>
            <ac:picMk id="8" creationId="{FC98762C-5848-42F9-9FA2-6149C454256C}"/>
          </ac:picMkLst>
        </pc:picChg>
        <pc:picChg chg="add mod">
          <ac:chgData name="Marzena Grzeszczyk" userId="84e0a2c18b2a1cb7" providerId="LiveId" clId="{D70EBF64-1300-419B-B89F-7FE40C07797C}" dt="2021-03-28T10:52:12.208" v="1661" actId="1076"/>
          <ac:picMkLst>
            <pc:docMk/>
            <pc:sldMk cId="333839782" sldId="271"/>
            <ac:picMk id="9" creationId="{658CE149-5536-4FB9-88CE-36CFF0034D6D}"/>
          </ac:picMkLst>
        </pc:picChg>
        <pc:picChg chg="add del mod">
          <ac:chgData name="Marzena Grzeszczyk" userId="84e0a2c18b2a1cb7" providerId="LiveId" clId="{D70EBF64-1300-419B-B89F-7FE40C07797C}" dt="2021-03-28T09:53:05.025" v="1260" actId="21"/>
          <ac:picMkLst>
            <pc:docMk/>
            <pc:sldMk cId="333839782" sldId="271"/>
            <ac:picMk id="1026" creationId="{F2DDC179-4416-4F88-9C5E-EA750DFAFD74}"/>
          </ac:picMkLst>
        </pc:picChg>
      </pc:sldChg>
      <pc:sldChg chg="addSp delSp modSp new mod ord">
        <pc:chgData name="Marzena Grzeszczyk" userId="84e0a2c18b2a1cb7" providerId="LiveId" clId="{D70EBF64-1300-419B-B89F-7FE40C07797C}" dt="2021-03-28T09:47:33.457" v="1257" actId="20577"/>
        <pc:sldMkLst>
          <pc:docMk/>
          <pc:sldMk cId="3624692361" sldId="272"/>
        </pc:sldMkLst>
        <pc:spChg chg="del mod">
          <ac:chgData name="Marzena Grzeszczyk" userId="84e0a2c18b2a1cb7" providerId="LiveId" clId="{D70EBF64-1300-419B-B89F-7FE40C07797C}" dt="2021-03-28T01:33:41.828" v="941" actId="21"/>
          <ac:spMkLst>
            <pc:docMk/>
            <pc:sldMk cId="3624692361" sldId="272"/>
            <ac:spMk id="2" creationId="{EA8A564B-5855-411A-8545-C802300FA9CD}"/>
          </ac:spMkLst>
        </pc:spChg>
        <pc:spChg chg="add mod">
          <ac:chgData name="Marzena Grzeszczyk" userId="84e0a2c18b2a1cb7" providerId="LiveId" clId="{D70EBF64-1300-419B-B89F-7FE40C07797C}" dt="2021-03-28T09:47:33.457" v="1257" actId="20577"/>
          <ac:spMkLst>
            <pc:docMk/>
            <pc:sldMk cId="3624692361" sldId="272"/>
            <ac:spMk id="3" creationId="{29F6188E-41AD-4290-910F-66356C1BDF24}"/>
          </ac:spMkLst>
        </pc:spChg>
        <pc:picChg chg="add mod">
          <ac:chgData name="Marzena Grzeszczyk" userId="84e0a2c18b2a1cb7" providerId="LiveId" clId="{D70EBF64-1300-419B-B89F-7FE40C07797C}" dt="2021-03-28T01:34:52.705" v="950" actId="1076"/>
          <ac:picMkLst>
            <pc:docMk/>
            <pc:sldMk cId="3624692361" sldId="272"/>
            <ac:picMk id="4" creationId="{EAF92A90-82F9-4F27-8C01-92DF274A275A}"/>
          </ac:picMkLst>
        </pc:picChg>
        <pc:picChg chg="add mod">
          <ac:chgData name="Marzena Grzeszczyk" userId="84e0a2c18b2a1cb7" providerId="LiveId" clId="{D70EBF64-1300-419B-B89F-7FE40C07797C}" dt="2021-03-28T01:35:06.984" v="954" actId="1076"/>
          <ac:picMkLst>
            <pc:docMk/>
            <pc:sldMk cId="3624692361" sldId="272"/>
            <ac:picMk id="5" creationId="{DE2566A3-7215-49B4-85FA-C9EB3E53F1FE}"/>
          </ac:picMkLst>
        </pc:picChg>
        <pc:picChg chg="add mod">
          <ac:chgData name="Marzena Grzeszczyk" userId="84e0a2c18b2a1cb7" providerId="LiveId" clId="{D70EBF64-1300-419B-B89F-7FE40C07797C}" dt="2021-03-28T01:35:01.220" v="953" actId="1076"/>
          <ac:picMkLst>
            <pc:docMk/>
            <pc:sldMk cId="3624692361" sldId="272"/>
            <ac:picMk id="6" creationId="{1EFB2777-F733-47CA-B077-CB543EACC42D}"/>
          </ac:picMkLst>
        </pc:picChg>
        <pc:picChg chg="add mod">
          <ac:chgData name="Marzena Grzeszczyk" userId="84e0a2c18b2a1cb7" providerId="LiveId" clId="{D70EBF64-1300-419B-B89F-7FE40C07797C}" dt="2021-03-28T01:34:54.541" v="951" actId="1076"/>
          <ac:picMkLst>
            <pc:docMk/>
            <pc:sldMk cId="3624692361" sldId="272"/>
            <ac:picMk id="7" creationId="{F3B20A19-A75A-4188-BB8C-B1394B6159FE}"/>
          </ac:picMkLst>
        </pc:picChg>
        <pc:picChg chg="add mod">
          <ac:chgData name="Marzena Grzeszczyk" userId="84e0a2c18b2a1cb7" providerId="LiveId" clId="{D70EBF64-1300-419B-B89F-7FE40C07797C}" dt="2021-03-28T01:34:33.530" v="946" actId="1076"/>
          <ac:picMkLst>
            <pc:docMk/>
            <pc:sldMk cId="3624692361" sldId="272"/>
            <ac:picMk id="8" creationId="{7E03264C-BE1F-4FFB-A2B9-28D5F9F077F8}"/>
          </ac:picMkLst>
        </pc:picChg>
      </pc:sldChg>
      <pc:sldChg chg="modSp new del mod ord">
        <pc:chgData name="Marzena Grzeszczyk" userId="84e0a2c18b2a1cb7" providerId="LiveId" clId="{D70EBF64-1300-419B-B89F-7FE40C07797C}" dt="2021-03-28T01:23:14.860" v="711" actId="2696"/>
        <pc:sldMkLst>
          <pc:docMk/>
          <pc:sldMk cId="3992336114" sldId="272"/>
        </pc:sldMkLst>
        <pc:spChg chg="mod">
          <ac:chgData name="Marzena Grzeszczyk" userId="84e0a2c18b2a1cb7" providerId="LiveId" clId="{D70EBF64-1300-419B-B89F-7FE40C07797C}" dt="2021-03-28T01:23:03.371" v="710" actId="20577"/>
          <ac:spMkLst>
            <pc:docMk/>
            <pc:sldMk cId="3992336114" sldId="272"/>
            <ac:spMk id="2" creationId="{AE24CBDA-2DD1-4102-95DD-29CF47DCFE9E}"/>
          </ac:spMkLst>
        </pc:spChg>
      </pc:sldChg>
      <pc:sldChg chg="addSp delSp modSp new mod">
        <pc:chgData name="Marzena Grzeszczyk" userId="84e0a2c18b2a1cb7" providerId="LiveId" clId="{D70EBF64-1300-419B-B89F-7FE40C07797C}" dt="2021-03-28T10:50:30.107" v="1633" actId="1076"/>
        <pc:sldMkLst>
          <pc:docMk/>
          <pc:sldMk cId="1014996094" sldId="273"/>
        </pc:sldMkLst>
        <pc:spChg chg="add mod">
          <ac:chgData name="Marzena Grzeszczyk" userId="84e0a2c18b2a1cb7" providerId="LiveId" clId="{D70EBF64-1300-419B-B89F-7FE40C07797C}" dt="2021-03-28T10:37:16.174" v="1587" actId="6549"/>
          <ac:spMkLst>
            <pc:docMk/>
            <pc:sldMk cId="1014996094" sldId="273"/>
            <ac:spMk id="2" creationId="{10322A52-D874-48E3-B246-0F8635DBF46A}"/>
          </ac:spMkLst>
        </pc:spChg>
        <pc:spChg chg="del mod">
          <ac:chgData name="Marzena Grzeszczyk" userId="84e0a2c18b2a1cb7" providerId="LiveId" clId="{D70EBF64-1300-419B-B89F-7FE40C07797C}" dt="2021-03-28T01:36:46.430" v="963" actId="21"/>
          <ac:spMkLst>
            <pc:docMk/>
            <pc:sldMk cId="1014996094" sldId="273"/>
            <ac:spMk id="2" creationId="{80CCA57E-91EA-4E4D-8991-E879FEE79534}"/>
          </ac:spMkLst>
        </pc:spChg>
        <pc:spChg chg="add mod">
          <ac:chgData name="Marzena Grzeszczyk" userId="84e0a2c18b2a1cb7" providerId="LiveId" clId="{D70EBF64-1300-419B-B89F-7FE40C07797C}" dt="2021-03-28T10:34:13.210" v="1565" actId="20577"/>
          <ac:spMkLst>
            <pc:docMk/>
            <pc:sldMk cId="1014996094" sldId="273"/>
            <ac:spMk id="12" creationId="{A5DF25B7-A334-4FF6-B37E-7497E0617A02}"/>
          </ac:spMkLst>
        </pc:spChg>
        <pc:spChg chg="add mod">
          <ac:chgData name="Marzena Grzeszczyk" userId="84e0a2c18b2a1cb7" providerId="LiveId" clId="{D70EBF64-1300-419B-B89F-7FE40C07797C}" dt="2021-03-28T10:50:12.096" v="1624" actId="1076"/>
          <ac:spMkLst>
            <pc:docMk/>
            <pc:sldMk cId="1014996094" sldId="273"/>
            <ac:spMk id="13" creationId="{05CD7300-381A-4C83-AD9D-61EB0F62FDE8}"/>
          </ac:spMkLst>
        </pc:spChg>
        <pc:spChg chg="add mod">
          <ac:chgData name="Marzena Grzeszczyk" userId="84e0a2c18b2a1cb7" providerId="LiveId" clId="{D70EBF64-1300-419B-B89F-7FE40C07797C}" dt="2021-03-28T10:37:31.247" v="1593" actId="20577"/>
          <ac:spMkLst>
            <pc:docMk/>
            <pc:sldMk cId="1014996094" sldId="273"/>
            <ac:spMk id="15" creationId="{26605D58-8851-462A-8627-44C8DE38F8E8}"/>
          </ac:spMkLst>
        </pc:spChg>
        <pc:spChg chg="add mod">
          <ac:chgData name="Marzena Grzeszczyk" userId="84e0a2c18b2a1cb7" providerId="LiveId" clId="{D70EBF64-1300-419B-B89F-7FE40C07797C}" dt="2021-03-28T10:48:17.369" v="1604" actId="20577"/>
          <ac:spMkLst>
            <pc:docMk/>
            <pc:sldMk cId="1014996094" sldId="273"/>
            <ac:spMk id="17" creationId="{5F1DE24E-BC45-4B35-8227-FFFAFCA88136}"/>
          </ac:spMkLst>
        </pc:spChg>
        <pc:spChg chg="add mod">
          <ac:chgData name="Marzena Grzeszczyk" userId="84e0a2c18b2a1cb7" providerId="LiveId" clId="{D70EBF64-1300-419B-B89F-7FE40C07797C}" dt="2021-03-28T10:49:07.266" v="1620" actId="20577"/>
          <ac:spMkLst>
            <pc:docMk/>
            <pc:sldMk cId="1014996094" sldId="273"/>
            <ac:spMk id="19" creationId="{88038973-632C-4F6B-9826-DB907C667B4D}"/>
          </ac:spMkLst>
        </pc:spChg>
        <pc:spChg chg="add mod">
          <ac:chgData name="Marzena Grzeszczyk" userId="84e0a2c18b2a1cb7" providerId="LiveId" clId="{D70EBF64-1300-419B-B89F-7FE40C07797C}" dt="2021-03-28T10:50:30.107" v="1633" actId="1076"/>
          <ac:spMkLst>
            <pc:docMk/>
            <pc:sldMk cId="1014996094" sldId="273"/>
            <ac:spMk id="21" creationId="{F1A0E210-5443-4BC0-9AF4-6B48FE2A8B07}"/>
          </ac:spMkLst>
        </pc:spChg>
        <pc:picChg chg="add del mod">
          <ac:chgData name="Marzena Grzeszczyk" userId="84e0a2c18b2a1cb7" providerId="LiveId" clId="{D70EBF64-1300-419B-B89F-7FE40C07797C}" dt="2021-03-28T10:33:01.007" v="1553" actId="21"/>
          <ac:picMkLst>
            <pc:docMk/>
            <pc:sldMk cId="1014996094" sldId="273"/>
            <ac:picMk id="3" creationId="{1F47A81F-C082-487C-A0B7-C0B51A57A984}"/>
          </ac:picMkLst>
        </pc:picChg>
        <pc:picChg chg="add del mod">
          <ac:chgData name="Marzena Grzeszczyk" userId="84e0a2c18b2a1cb7" providerId="LiveId" clId="{D70EBF64-1300-419B-B89F-7FE40C07797C}" dt="2021-03-28T10:15:14.310" v="1427" actId="21"/>
          <ac:picMkLst>
            <pc:docMk/>
            <pc:sldMk cId="1014996094" sldId="273"/>
            <ac:picMk id="4" creationId="{210B1B89-4EEF-4E47-9463-07C8B87AB300}"/>
          </ac:picMkLst>
        </pc:picChg>
        <pc:picChg chg="add del">
          <ac:chgData name="Marzena Grzeszczyk" userId="84e0a2c18b2a1cb7" providerId="LiveId" clId="{D70EBF64-1300-419B-B89F-7FE40C07797C}" dt="2021-03-28T10:29:09.572" v="1470" actId="21"/>
          <ac:picMkLst>
            <pc:docMk/>
            <pc:sldMk cId="1014996094" sldId="273"/>
            <ac:picMk id="5" creationId="{FC8F6D90-DE87-48D6-AE50-8191A48F0ACD}"/>
          </ac:picMkLst>
        </pc:picChg>
        <pc:picChg chg="add del mod">
          <ac:chgData name="Marzena Grzeszczyk" userId="84e0a2c18b2a1cb7" providerId="LiveId" clId="{D70EBF64-1300-419B-B89F-7FE40C07797C}" dt="2021-03-28T10:06:50.853" v="1395" actId="21"/>
          <ac:picMkLst>
            <pc:docMk/>
            <pc:sldMk cId="1014996094" sldId="273"/>
            <ac:picMk id="6" creationId="{80CBEECD-8F3D-4036-8372-6E797CD4D0F3}"/>
          </ac:picMkLst>
        </pc:picChg>
        <pc:picChg chg="add mod">
          <ac:chgData name="Marzena Grzeszczyk" userId="84e0a2c18b2a1cb7" providerId="LiveId" clId="{D70EBF64-1300-419B-B89F-7FE40C07797C}" dt="2021-03-28T10:50:06.936" v="1623" actId="1076"/>
          <ac:picMkLst>
            <pc:docMk/>
            <pc:sldMk cId="1014996094" sldId="273"/>
            <ac:picMk id="7" creationId="{D69A91FE-ADA6-4DE8-A990-9DE16C1BB4EE}"/>
          </ac:picMkLst>
        </pc:picChg>
        <pc:picChg chg="add del mod">
          <ac:chgData name="Marzena Grzeszczyk" userId="84e0a2c18b2a1cb7" providerId="LiveId" clId="{D70EBF64-1300-419B-B89F-7FE40C07797C}" dt="2021-03-28T10:34:20.883" v="1566" actId="21"/>
          <ac:picMkLst>
            <pc:docMk/>
            <pc:sldMk cId="1014996094" sldId="273"/>
            <ac:picMk id="8" creationId="{C0310FA3-9F28-4631-A848-4528A3F57676}"/>
          </ac:picMkLst>
        </pc:picChg>
        <pc:picChg chg="add del mod">
          <ac:chgData name="Marzena Grzeszczyk" userId="84e0a2c18b2a1cb7" providerId="LiveId" clId="{D70EBF64-1300-419B-B89F-7FE40C07797C}" dt="2021-03-28T10:47:10.283" v="1596" actId="21"/>
          <ac:picMkLst>
            <pc:docMk/>
            <pc:sldMk cId="1014996094" sldId="273"/>
            <ac:picMk id="9" creationId="{E248A466-D7AF-4329-A731-10C0DC77C555}"/>
          </ac:picMkLst>
        </pc:picChg>
        <pc:picChg chg="add del mod">
          <ac:chgData name="Marzena Grzeszczyk" userId="84e0a2c18b2a1cb7" providerId="LiveId" clId="{D70EBF64-1300-419B-B89F-7FE40C07797C}" dt="2021-03-28T10:50:00.241" v="1621" actId="478"/>
          <ac:picMkLst>
            <pc:docMk/>
            <pc:sldMk cId="1014996094" sldId="273"/>
            <ac:picMk id="10" creationId="{3ABBE4E2-3DC8-4803-9354-8AE98CCCCD0D}"/>
          </ac:picMkLst>
        </pc:picChg>
        <pc:picChg chg="add mod">
          <ac:chgData name="Marzena Grzeszczyk" userId="84e0a2c18b2a1cb7" providerId="LiveId" clId="{D70EBF64-1300-419B-B89F-7FE40C07797C}" dt="2021-03-28T10:34:03.274" v="1558" actId="1076"/>
          <ac:picMkLst>
            <pc:docMk/>
            <pc:sldMk cId="1014996094" sldId="273"/>
            <ac:picMk id="11" creationId="{EE1D759C-FAA4-453D-9AE7-E4CE31AD7B06}"/>
          </ac:picMkLst>
        </pc:picChg>
        <pc:picChg chg="add mod">
          <ac:chgData name="Marzena Grzeszczyk" userId="84e0a2c18b2a1cb7" providerId="LiveId" clId="{D70EBF64-1300-419B-B89F-7FE40C07797C}" dt="2021-03-28T10:36:50.639" v="1583" actId="1076"/>
          <ac:picMkLst>
            <pc:docMk/>
            <pc:sldMk cId="1014996094" sldId="273"/>
            <ac:picMk id="14" creationId="{9ECDECF7-4CE1-46C3-8344-D11008B78601}"/>
          </ac:picMkLst>
        </pc:picChg>
        <pc:picChg chg="add mod">
          <ac:chgData name="Marzena Grzeszczyk" userId="84e0a2c18b2a1cb7" providerId="LiveId" clId="{D70EBF64-1300-419B-B89F-7FE40C07797C}" dt="2021-03-28T10:47:05.706" v="1595" actId="1076"/>
          <ac:picMkLst>
            <pc:docMk/>
            <pc:sldMk cId="1014996094" sldId="273"/>
            <ac:picMk id="16" creationId="{76CF829A-96EC-4C40-BCB1-4BBFC3D2B0C7}"/>
          </ac:picMkLst>
        </pc:picChg>
        <pc:picChg chg="add mod">
          <ac:chgData name="Marzena Grzeszczyk" userId="84e0a2c18b2a1cb7" providerId="LiveId" clId="{D70EBF64-1300-419B-B89F-7FE40C07797C}" dt="2021-03-28T10:48:56.740" v="1606" actId="1076"/>
          <ac:picMkLst>
            <pc:docMk/>
            <pc:sldMk cId="1014996094" sldId="273"/>
            <ac:picMk id="18" creationId="{F59D62B4-5F84-4EF4-86BE-89EB4A94452A}"/>
          </ac:picMkLst>
        </pc:picChg>
        <pc:picChg chg="add mod">
          <ac:chgData name="Marzena Grzeszczyk" userId="84e0a2c18b2a1cb7" providerId="LiveId" clId="{D70EBF64-1300-419B-B89F-7FE40C07797C}" dt="2021-03-28T10:50:14.651" v="1625" actId="1076"/>
          <ac:picMkLst>
            <pc:docMk/>
            <pc:sldMk cId="1014996094" sldId="273"/>
            <ac:picMk id="20" creationId="{2A3178B0-18F9-4DC9-B08F-A062377AC7A8}"/>
          </ac:picMkLst>
        </pc:picChg>
      </pc:sldChg>
      <pc:sldChg chg="addSp modSp new mod">
        <pc:chgData name="Marzena Grzeszczyk" userId="84e0a2c18b2a1cb7" providerId="LiveId" clId="{D70EBF64-1300-419B-B89F-7FE40C07797C}" dt="2021-03-28T10:57:03.661" v="1705" actId="1076"/>
        <pc:sldMkLst>
          <pc:docMk/>
          <pc:sldMk cId="2187870768" sldId="274"/>
        </pc:sldMkLst>
        <pc:spChg chg="mod">
          <ac:chgData name="Marzena Grzeszczyk" userId="84e0a2c18b2a1cb7" providerId="LiveId" clId="{D70EBF64-1300-419B-B89F-7FE40C07797C}" dt="2021-03-28T01:51:49.265" v="1017" actId="1076"/>
          <ac:spMkLst>
            <pc:docMk/>
            <pc:sldMk cId="2187870768" sldId="274"/>
            <ac:spMk id="2" creationId="{A3BC5298-2424-4299-B598-B78ED05736D4}"/>
          </ac:spMkLst>
        </pc:spChg>
        <pc:spChg chg="add mod">
          <ac:chgData name="Marzena Grzeszczyk" userId="84e0a2c18b2a1cb7" providerId="LiveId" clId="{D70EBF64-1300-419B-B89F-7FE40C07797C}" dt="2021-03-28T10:56:35.550" v="1690" actId="20577"/>
          <ac:spMkLst>
            <pc:docMk/>
            <pc:sldMk cId="2187870768" sldId="274"/>
            <ac:spMk id="3" creationId="{12524912-EDCD-44C5-B68F-257E3773984B}"/>
          </ac:spMkLst>
        </pc:spChg>
        <pc:spChg chg="add mod">
          <ac:chgData name="Marzena Grzeszczyk" userId="84e0a2c18b2a1cb7" providerId="LiveId" clId="{D70EBF64-1300-419B-B89F-7FE40C07797C}" dt="2021-03-28T10:56:52.657" v="1698" actId="20577"/>
          <ac:spMkLst>
            <pc:docMk/>
            <pc:sldMk cId="2187870768" sldId="274"/>
            <ac:spMk id="7" creationId="{E29D8317-2A74-4360-B72D-73B823FABA7A}"/>
          </ac:spMkLst>
        </pc:spChg>
        <pc:spChg chg="add mod">
          <ac:chgData name="Marzena Grzeszczyk" userId="84e0a2c18b2a1cb7" providerId="LiveId" clId="{D70EBF64-1300-419B-B89F-7FE40C07797C}" dt="2021-03-28T10:57:03.661" v="1705" actId="1076"/>
          <ac:spMkLst>
            <pc:docMk/>
            <pc:sldMk cId="2187870768" sldId="274"/>
            <ac:spMk id="8" creationId="{CC636B77-5326-4ADB-9A61-6BA063F304F7}"/>
          </ac:spMkLst>
        </pc:spChg>
        <pc:picChg chg="add mod">
          <ac:chgData name="Marzena Grzeszczyk" userId="84e0a2c18b2a1cb7" providerId="LiveId" clId="{D70EBF64-1300-419B-B89F-7FE40C07797C}" dt="2021-03-28T01:51:18.793" v="1013" actId="14100"/>
          <ac:picMkLst>
            <pc:docMk/>
            <pc:sldMk cId="2187870768" sldId="274"/>
            <ac:picMk id="4" creationId="{E633A398-7D24-40B9-9A76-FF9CB65F84F0}"/>
          </ac:picMkLst>
        </pc:picChg>
        <pc:picChg chg="add mod">
          <ac:chgData name="Marzena Grzeszczyk" userId="84e0a2c18b2a1cb7" providerId="LiveId" clId="{D70EBF64-1300-419B-B89F-7FE40C07797C}" dt="2021-03-28T10:56:42.474" v="1691" actId="1076"/>
          <ac:picMkLst>
            <pc:docMk/>
            <pc:sldMk cId="2187870768" sldId="274"/>
            <ac:picMk id="5" creationId="{AE6D692A-DFF3-40AD-A1DC-72D2DAA799E3}"/>
          </ac:picMkLst>
        </pc:picChg>
        <pc:picChg chg="add mod">
          <ac:chgData name="Marzena Grzeszczyk" userId="84e0a2c18b2a1cb7" providerId="LiveId" clId="{D70EBF64-1300-419B-B89F-7FE40C07797C}" dt="2021-03-28T10:56:44.919" v="1692" actId="1076"/>
          <ac:picMkLst>
            <pc:docMk/>
            <pc:sldMk cId="2187870768" sldId="274"/>
            <ac:picMk id="6" creationId="{78F81D98-F941-49C5-A2B5-41946585A4D6}"/>
          </ac:picMkLst>
        </pc:picChg>
      </pc:sldChg>
      <pc:sldChg chg="addSp delSp modSp new mod ord">
        <pc:chgData name="Marzena Grzeszczyk" userId="84e0a2c18b2a1cb7" providerId="LiveId" clId="{D70EBF64-1300-419B-B89F-7FE40C07797C}" dt="2021-03-30T18:55:57.707" v="6789" actId="1076"/>
        <pc:sldMkLst>
          <pc:docMk/>
          <pc:sldMk cId="3411675760" sldId="275"/>
        </pc:sldMkLst>
        <pc:spChg chg="mod">
          <ac:chgData name="Marzena Grzeszczyk" userId="84e0a2c18b2a1cb7" providerId="LiveId" clId="{D70EBF64-1300-419B-B89F-7FE40C07797C}" dt="2021-03-28T01:58:07.307" v="1134" actId="20577"/>
          <ac:spMkLst>
            <pc:docMk/>
            <pc:sldMk cId="3411675760" sldId="275"/>
            <ac:spMk id="2" creationId="{6EEA1D2A-22A4-4799-A942-7F1283F44CE8}"/>
          </ac:spMkLst>
        </pc:spChg>
        <pc:spChg chg="del">
          <ac:chgData name="Marzena Grzeszczyk" userId="84e0a2c18b2a1cb7" providerId="LiveId" clId="{D70EBF64-1300-419B-B89F-7FE40C07797C}" dt="2021-03-28T01:55:14.246" v="1028"/>
          <ac:spMkLst>
            <pc:docMk/>
            <pc:sldMk cId="3411675760" sldId="275"/>
            <ac:spMk id="3" creationId="{AE4F7C3C-00C7-490D-9325-133047DE2B16}"/>
          </ac:spMkLst>
        </pc:spChg>
        <pc:spChg chg="add mod">
          <ac:chgData name="Marzena Grzeszczyk" userId="84e0a2c18b2a1cb7" providerId="LiveId" clId="{D70EBF64-1300-419B-B89F-7FE40C07797C}" dt="2021-03-28T02:00:32.432" v="1147" actId="1076"/>
          <ac:spMkLst>
            <pc:docMk/>
            <pc:sldMk cId="3411675760" sldId="275"/>
            <ac:spMk id="6" creationId="{1D9661E3-F761-4DBB-85CB-EEA50C0186ED}"/>
          </ac:spMkLst>
        </pc:spChg>
        <pc:spChg chg="add del mod">
          <ac:chgData name="Marzena Grzeszczyk" userId="84e0a2c18b2a1cb7" providerId="LiveId" clId="{D70EBF64-1300-419B-B89F-7FE40C07797C}" dt="2021-03-30T18:55:25.040" v="6784"/>
          <ac:spMkLst>
            <pc:docMk/>
            <pc:sldMk cId="3411675760" sldId="275"/>
            <ac:spMk id="7" creationId="{3BC32CEC-7B1D-43FF-B6FB-D946779E26B7}"/>
          </ac:spMkLst>
        </pc:spChg>
        <pc:picChg chg="add del mod">
          <ac:chgData name="Marzena Grzeszczyk" userId="84e0a2c18b2a1cb7" providerId="LiveId" clId="{D70EBF64-1300-419B-B89F-7FE40C07797C}" dt="2021-03-30T18:55:21.760" v="6783" actId="478"/>
          <ac:picMkLst>
            <pc:docMk/>
            <pc:sldMk cId="3411675760" sldId="275"/>
            <ac:picMk id="4" creationId="{4B0751CB-BBDC-4300-B711-1C0439CA8696}"/>
          </ac:picMkLst>
        </pc:picChg>
        <pc:picChg chg="add del mod">
          <ac:chgData name="Marzena Grzeszczyk" userId="84e0a2c18b2a1cb7" providerId="LiveId" clId="{D70EBF64-1300-419B-B89F-7FE40C07797C}" dt="2021-03-30T18:55:51.506" v="6787" actId="478"/>
          <ac:picMkLst>
            <pc:docMk/>
            <pc:sldMk cId="3411675760" sldId="275"/>
            <ac:picMk id="5" creationId="{3BDCC33E-52EE-45D3-8DDD-46032E2F937F}"/>
          </ac:picMkLst>
        </pc:picChg>
        <pc:picChg chg="add mod">
          <ac:chgData name="Marzena Grzeszczyk" userId="84e0a2c18b2a1cb7" providerId="LiveId" clId="{D70EBF64-1300-419B-B89F-7FE40C07797C}" dt="2021-03-30T18:55:31.486" v="6786" actId="14100"/>
          <ac:picMkLst>
            <pc:docMk/>
            <pc:sldMk cId="3411675760" sldId="275"/>
            <ac:picMk id="8" creationId="{BC5C232D-F7E5-4844-ACD6-0F029D8E35F1}"/>
          </ac:picMkLst>
        </pc:picChg>
        <pc:picChg chg="add mod">
          <ac:chgData name="Marzena Grzeszczyk" userId="84e0a2c18b2a1cb7" providerId="LiveId" clId="{D70EBF64-1300-419B-B89F-7FE40C07797C}" dt="2021-03-30T18:55:57.707" v="6789" actId="1076"/>
          <ac:picMkLst>
            <pc:docMk/>
            <pc:sldMk cId="3411675760" sldId="275"/>
            <ac:picMk id="9" creationId="{0E9F6300-078B-47DB-AC0F-78D8F44A4BE1}"/>
          </ac:picMkLst>
        </pc:picChg>
      </pc:sldChg>
      <pc:sldChg chg="addSp modSp new mod">
        <pc:chgData name="Marzena Grzeszczyk" userId="84e0a2c18b2a1cb7" providerId="LiveId" clId="{D70EBF64-1300-419B-B89F-7FE40C07797C}" dt="2021-03-30T15:54:31.574" v="5468" actId="114"/>
        <pc:sldMkLst>
          <pc:docMk/>
          <pc:sldMk cId="4072585584" sldId="276"/>
        </pc:sldMkLst>
        <pc:spChg chg="add mod">
          <ac:chgData name="Marzena Grzeszczyk" userId="84e0a2c18b2a1cb7" providerId="LiveId" clId="{D70EBF64-1300-419B-B89F-7FE40C07797C}" dt="2021-03-30T15:54:31.574" v="5468" actId="114"/>
          <ac:spMkLst>
            <pc:docMk/>
            <pc:sldMk cId="4072585584" sldId="276"/>
            <ac:spMk id="2" creationId="{5B6880FA-5DE9-47A8-950D-2CF6FCACD7B3}"/>
          </ac:spMkLst>
        </pc:spChg>
        <pc:picChg chg="add mod">
          <ac:chgData name="Marzena Grzeszczyk" userId="84e0a2c18b2a1cb7" providerId="LiveId" clId="{D70EBF64-1300-419B-B89F-7FE40C07797C}" dt="2021-03-28T11:38:31.146" v="1864" actId="1076"/>
          <ac:picMkLst>
            <pc:docMk/>
            <pc:sldMk cId="4072585584" sldId="276"/>
            <ac:picMk id="3" creationId="{C50E6192-19B7-4E79-94EE-CE0D54BB10F4}"/>
          </ac:picMkLst>
        </pc:picChg>
        <pc:picChg chg="add mod">
          <ac:chgData name="Marzena Grzeszczyk" userId="84e0a2c18b2a1cb7" providerId="LiveId" clId="{D70EBF64-1300-419B-B89F-7FE40C07797C}" dt="2021-03-28T11:36:07.637" v="1861" actId="1076"/>
          <ac:picMkLst>
            <pc:docMk/>
            <pc:sldMk cId="4072585584" sldId="276"/>
            <ac:picMk id="4" creationId="{B4F4A32C-5D6A-45DB-93DA-52BE4B897075}"/>
          </ac:picMkLst>
        </pc:picChg>
        <pc:picChg chg="add mod">
          <ac:chgData name="Marzena Grzeszczyk" userId="84e0a2c18b2a1cb7" providerId="LiveId" clId="{D70EBF64-1300-419B-B89F-7FE40C07797C}" dt="2021-03-28T11:38:40.499" v="1867" actId="1076"/>
          <ac:picMkLst>
            <pc:docMk/>
            <pc:sldMk cId="4072585584" sldId="276"/>
            <ac:picMk id="5" creationId="{0B1E3DC1-9C90-46A3-AB2C-F4340E64BBD5}"/>
          </ac:picMkLst>
        </pc:picChg>
        <pc:picChg chg="add mod">
          <ac:chgData name="Marzena Grzeszczyk" userId="84e0a2c18b2a1cb7" providerId="LiveId" clId="{D70EBF64-1300-419B-B89F-7FE40C07797C}" dt="2021-03-28T11:38:37.371" v="1866" actId="1076"/>
          <ac:picMkLst>
            <pc:docMk/>
            <pc:sldMk cId="4072585584" sldId="276"/>
            <ac:picMk id="6" creationId="{06A80CA5-046C-47D8-9095-3361818A3AC0}"/>
          </ac:picMkLst>
        </pc:picChg>
        <pc:picChg chg="add mod">
          <ac:chgData name="Marzena Grzeszczyk" userId="84e0a2c18b2a1cb7" providerId="LiveId" clId="{D70EBF64-1300-419B-B89F-7FE40C07797C}" dt="2021-03-28T11:38:42.911" v="1868" actId="1076"/>
          <ac:picMkLst>
            <pc:docMk/>
            <pc:sldMk cId="4072585584" sldId="276"/>
            <ac:picMk id="7" creationId="{4CA2A86F-446E-4CFB-80E0-F07CBA5E8417}"/>
          </ac:picMkLst>
        </pc:picChg>
      </pc:sldChg>
      <pc:sldChg chg="addSp modSp new mod">
        <pc:chgData name="Marzena Grzeszczyk" userId="84e0a2c18b2a1cb7" providerId="LiveId" clId="{D70EBF64-1300-419B-B89F-7FE40C07797C}" dt="2021-03-28T12:57:09.621" v="2057" actId="20577"/>
        <pc:sldMkLst>
          <pc:docMk/>
          <pc:sldMk cId="2095135856" sldId="277"/>
        </pc:sldMkLst>
        <pc:spChg chg="add mod">
          <ac:chgData name="Marzena Grzeszczyk" userId="84e0a2c18b2a1cb7" providerId="LiveId" clId="{D70EBF64-1300-419B-B89F-7FE40C07797C}" dt="2021-03-28T12:57:09.621" v="2057" actId="20577"/>
          <ac:spMkLst>
            <pc:docMk/>
            <pc:sldMk cId="2095135856" sldId="277"/>
            <ac:spMk id="2" creationId="{F7D8595E-B987-4A0A-B07E-ED565EACCA4E}"/>
          </ac:spMkLst>
        </pc:spChg>
        <pc:spChg chg="add mod">
          <ac:chgData name="Marzena Grzeszczyk" userId="84e0a2c18b2a1cb7" providerId="LiveId" clId="{D70EBF64-1300-419B-B89F-7FE40C07797C}" dt="2021-03-28T12:16:15.847" v="2015" actId="20577"/>
          <ac:spMkLst>
            <pc:docMk/>
            <pc:sldMk cId="2095135856" sldId="277"/>
            <ac:spMk id="4" creationId="{A0788691-453D-4641-893A-7B4F83AC83FC}"/>
          </ac:spMkLst>
        </pc:spChg>
        <pc:spChg chg="add mod">
          <ac:chgData name="Marzena Grzeszczyk" userId="84e0a2c18b2a1cb7" providerId="LiveId" clId="{D70EBF64-1300-419B-B89F-7FE40C07797C}" dt="2021-03-28T12:17:45.567" v="2032" actId="20577"/>
          <ac:spMkLst>
            <pc:docMk/>
            <pc:sldMk cId="2095135856" sldId="277"/>
            <ac:spMk id="7" creationId="{02884BFF-BE02-4DDA-A5D7-51CDA23B717E}"/>
          </ac:spMkLst>
        </pc:spChg>
        <pc:spChg chg="add mod">
          <ac:chgData name="Marzena Grzeszczyk" userId="84e0a2c18b2a1cb7" providerId="LiveId" clId="{D70EBF64-1300-419B-B89F-7FE40C07797C}" dt="2021-03-28T12:54:52.529" v="2038" actId="20577"/>
          <ac:spMkLst>
            <pc:docMk/>
            <pc:sldMk cId="2095135856" sldId="277"/>
            <ac:spMk id="8" creationId="{3E41D31B-D82E-4622-A17F-80338A9CE345}"/>
          </ac:spMkLst>
        </pc:spChg>
        <pc:spChg chg="add mod">
          <ac:chgData name="Marzena Grzeszczyk" userId="84e0a2c18b2a1cb7" providerId="LiveId" clId="{D70EBF64-1300-419B-B89F-7FE40C07797C}" dt="2021-03-28T12:56:50.219" v="2055" actId="20577"/>
          <ac:spMkLst>
            <pc:docMk/>
            <pc:sldMk cId="2095135856" sldId="277"/>
            <ac:spMk id="10" creationId="{896EEC31-1F99-424C-8442-6776157BD913}"/>
          </ac:spMkLst>
        </pc:spChg>
        <pc:picChg chg="add mod">
          <ac:chgData name="Marzena Grzeszczyk" userId="84e0a2c18b2a1cb7" providerId="LiveId" clId="{D70EBF64-1300-419B-B89F-7FE40C07797C}" dt="2021-03-28T12:16:06.876" v="2008" actId="1076"/>
          <ac:picMkLst>
            <pc:docMk/>
            <pc:sldMk cId="2095135856" sldId="277"/>
            <ac:picMk id="3" creationId="{6056A1D0-BD1A-45E9-8E87-F6E8D33A9798}"/>
          </ac:picMkLst>
        </pc:picChg>
        <pc:picChg chg="add mod">
          <ac:chgData name="Marzena Grzeszczyk" userId="84e0a2c18b2a1cb7" providerId="LiveId" clId="{D70EBF64-1300-419B-B89F-7FE40C07797C}" dt="2021-03-28T12:16:50.013" v="2017" actId="1076"/>
          <ac:picMkLst>
            <pc:docMk/>
            <pc:sldMk cId="2095135856" sldId="277"/>
            <ac:picMk id="5" creationId="{590E6FE6-A2CF-43FC-AA6C-2770C3DA887B}"/>
          </ac:picMkLst>
        </pc:picChg>
        <pc:picChg chg="add mod">
          <ac:chgData name="Marzena Grzeszczyk" userId="84e0a2c18b2a1cb7" providerId="LiveId" clId="{D70EBF64-1300-419B-B89F-7FE40C07797C}" dt="2021-03-28T12:17:32.419" v="2019" actId="1076"/>
          <ac:picMkLst>
            <pc:docMk/>
            <pc:sldMk cId="2095135856" sldId="277"/>
            <ac:picMk id="6" creationId="{B8A5C2FF-112C-4615-87AD-8EDD39A52960}"/>
          </ac:picMkLst>
        </pc:picChg>
        <pc:picChg chg="add mod">
          <ac:chgData name="Marzena Grzeszczyk" userId="84e0a2c18b2a1cb7" providerId="LiveId" clId="{D70EBF64-1300-419B-B89F-7FE40C07797C}" dt="2021-03-28T12:56:42.033" v="2040" actId="1076"/>
          <ac:picMkLst>
            <pc:docMk/>
            <pc:sldMk cId="2095135856" sldId="277"/>
            <ac:picMk id="9" creationId="{A2778C75-B290-4B2E-81DC-9242AE7B2A8A}"/>
          </ac:picMkLst>
        </pc:picChg>
      </pc:sldChg>
      <pc:sldChg chg="addSp modSp new mod">
        <pc:chgData name="Marzena Grzeszczyk" userId="84e0a2c18b2a1cb7" providerId="LiveId" clId="{D70EBF64-1300-419B-B89F-7FE40C07797C}" dt="2021-03-28T21:32:09.495" v="2588" actId="20577"/>
        <pc:sldMkLst>
          <pc:docMk/>
          <pc:sldMk cId="2881075425" sldId="278"/>
        </pc:sldMkLst>
        <pc:spChg chg="mod">
          <ac:chgData name="Marzena Grzeszczyk" userId="84e0a2c18b2a1cb7" providerId="LiveId" clId="{D70EBF64-1300-419B-B89F-7FE40C07797C}" dt="2021-03-28T13:04:34.188" v="2089" actId="20577"/>
          <ac:spMkLst>
            <pc:docMk/>
            <pc:sldMk cId="2881075425" sldId="278"/>
            <ac:spMk id="2" creationId="{5FF72ACE-6F24-4C5D-8E20-C9475521F679}"/>
          </ac:spMkLst>
        </pc:spChg>
        <pc:spChg chg="add mod">
          <ac:chgData name="Marzena Grzeszczyk" userId="84e0a2c18b2a1cb7" providerId="LiveId" clId="{D70EBF64-1300-419B-B89F-7FE40C07797C}" dt="2021-03-28T21:32:09.495" v="2588" actId="20577"/>
          <ac:spMkLst>
            <pc:docMk/>
            <pc:sldMk cId="2881075425" sldId="278"/>
            <ac:spMk id="3" creationId="{DE744FA0-E15E-4BE6-A425-73D0138C7E79}"/>
          </ac:spMkLst>
        </pc:spChg>
      </pc:sldChg>
      <pc:sldChg chg="addSp delSp modSp new mod">
        <pc:chgData name="Marzena Grzeszczyk" userId="84e0a2c18b2a1cb7" providerId="LiveId" clId="{D70EBF64-1300-419B-B89F-7FE40C07797C}" dt="2021-03-30T18:57:17.637" v="6794" actId="167"/>
        <pc:sldMkLst>
          <pc:docMk/>
          <pc:sldMk cId="1503122862" sldId="279"/>
        </pc:sldMkLst>
        <pc:spChg chg="mod">
          <ac:chgData name="Marzena Grzeszczyk" userId="84e0a2c18b2a1cb7" providerId="LiveId" clId="{D70EBF64-1300-419B-B89F-7FE40C07797C}" dt="2021-03-28T13:12:34.295" v="2107"/>
          <ac:spMkLst>
            <pc:docMk/>
            <pc:sldMk cId="1503122862" sldId="279"/>
            <ac:spMk id="2" creationId="{7F6481D5-8D2C-4DB0-8052-1BD4AC4EC34C}"/>
          </ac:spMkLst>
        </pc:spChg>
        <pc:spChg chg="add mod">
          <ac:chgData name="Marzena Grzeszczyk" userId="84e0a2c18b2a1cb7" providerId="LiveId" clId="{D70EBF64-1300-419B-B89F-7FE40C07797C}" dt="2021-03-28T23:03:44.626" v="3420" actId="6549"/>
          <ac:spMkLst>
            <pc:docMk/>
            <pc:sldMk cId="1503122862" sldId="279"/>
            <ac:spMk id="3" creationId="{2E4619CE-DEA7-43AC-A9A1-132CD113A5DB}"/>
          </ac:spMkLst>
        </pc:spChg>
        <pc:picChg chg="add mod ord">
          <ac:chgData name="Marzena Grzeszczyk" userId="84e0a2c18b2a1cb7" providerId="LiveId" clId="{D70EBF64-1300-419B-B89F-7FE40C07797C}" dt="2021-03-30T18:57:17.637" v="6794" actId="167"/>
          <ac:picMkLst>
            <pc:docMk/>
            <pc:sldMk cId="1503122862" sldId="279"/>
            <ac:picMk id="4" creationId="{6578A17A-3D7F-44DC-B2AD-FECE145360FE}"/>
          </ac:picMkLst>
        </pc:picChg>
        <pc:picChg chg="add del mod">
          <ac:chgData name="Marzena Grzeszczyk" userId="84e0a2c18b2a1cb7" providerId="LiveId" clId="{D70EBF64-1300-419B-B89F-7FE40C07797C}" dt="2021-03-28T13:50:03.421" v="2174" actId="478"/>
          <ac:picMkLst>
            <pc:docMk/>
            <pc:sldMk cId="1503122862" sldId="279"/>
            <ac:picMk id="4" creationId="{79128ECE-DD36-48A9-AF73-E01CF5A0A9ED}"/>
          </ac:picMkLst>
        </pc:picChg>
        <pc:picChg chg="add del mod">
          <ac:chgData name="Marzena Grzeszczyk" userId="84e0a2c18b2a1cb7" providerId="LiveId" clId="{D70EBF64-1300-419B-B89F-7FE40C07797C}" dt="2021-03-30T18:56:58.259" v="6790" actId="478"/>
          <ac:picMkLst>
            <pc:docMk/>
            <pc:sldMk cId="1503122862" sldId="279"/>
            <ac:picMk id="5" creationId="{EC87062A-D1F4-4658-BA55-E71A8CB27D84}"/>
          </ac:picMkLst>
        </pc:picChg>
      </pc:sldChg>
      <pc:sldChg chg="addSp modSp new mod">
        <pc:chgData name="Marzena Grzeszczyk" userId="84e0a2c18b2a1cb7" providerId="LiveId" clId="{D70EBF64-1300-419B-B89F-7FE40C07797C}" dt="2021-03-28T23:04:00.900" v="3422" actId="20577"/>
        <pc:sldMkLst>
          <pc:docMk/>
          <pc:sldMk cId="977662636" sldId="280"/>
        </pc:sldMkLst>
        <pc:spChg chg="mod">
          <ac:chgData name="Marzena Grzeszczyk" userId="84e0a2c18b2a1cb7" providerId="LiveId" clId="{D70EBF64-1300-419B-B89F-7FE40C07797C}" dt="2021-03-28T13:50:47.141" v="2180"/>
          <ac:spMkLst>
            <pc:docMk/>
            <pc:sldMk cId="977662636" sldId="280"/>
            <ac:spMk id="2" creationId="{3FD5C3CA-ADB6-4CDA-90E1-F243ABF3D4A2}"/>
          </ac:spMkLst>
        </pc:spChg>
        <pc:spChg chg="add mod">
          <ac:chgData name="Marzena Grzeszczyk" userId="84e0a2c18b2a1cb7" providerId="LiveId" clId="{D70EBF64-1300-419B-B89F-7FE40C07797C}" dt="2021-03-28T23:04:00.900" v="3422" actId="20577"/>
          <ac:spMkLst>
            <pc:docMk/>
            <pc:sldMk cId="977662636" sldId="280"/>
            <ac:spMk id="4" creationId="{93E70841-A87E-4419-8D1D-C2743B371194}"/>
          </ac:spMkLst>
        </pc:spChg>
        <pc:picChg chg="add mod">
          <ac:chgData name="Marzena Grzeszczyk" userId="84e0a2c18b2a1cb7" providerId="LiveId" clId="{D70EBF64-1300-419B-B89F-7FE40C07797C}" dt="2021-03-28T13:52:45.638" v="2182" actId="1076"/>
          <ac:picMkLst>
            <pc:docMk/>
            <pc:sldMk cId="977662636" sldId="280"/>
            <ac:picMk id="3" creationId="{A973F733-128E-45F7-ACA0-BAD72B9C9776}"/>
          </ac:picMkLst>
        </pc:picChg>
        <pc:picChg chg="add mod">
          <ac:chgData name="Marzena Grzeszczyk" userId="84e0a2c18b2a1cb7" providerId="LiveId" clId="{D70EBF64-1300-419B-B89F-7FE40C07797C}" dt="2021-03-28T13:57:45.653" v="2195" actId="1076"/>
          <ac:picMkLst>
            <pc:docMk/>
            <pc:sldMk cId="977662636" sldId="280"/>
            <ac:picMk id="5" creationId="{CAF2079B-C998-4554-9B44-CE5E01319A19}"/>
          </ac:picMkLst>
        </pc:picChg>
      </pc:sldChg>
      <pc:sldChg chg="addSp modSp new mod">
        <pc:chgData name="Marzena Grzeszczyk" userId="84e0a2c18b2a1cb7" providerId="LiveId" clId="{D70EBF64-1300-419B-B89F-7FE40C07797C}" dt="2021-03-28T21:51:41.362" v="2739" actId="20577"/>
        <pc:sldMkLst>
          <pc:docMk/>
          <pc:sldMk cId="700977677" sldId="281"/>
        </pc:sldMkLst>
        <pc:spChg chg="mod">
          <ac:chgData name="Marzena Grzeszczyk" userId="84e0a2c18b2a1cb7" providerId="LiveId" clId="{D70EBF64-1300-419B-B89F-7FE40C07797C}" dt="2021-03-28T13:59:45.560" v="2240" actId="20577"/>
          <ac:spMkLst>
            <pc:docMk/>
            <pc:sldMk cId="700977677" sldId="281"/>
            <ac:spMk id="2" creationId="{86596942-A5F8-410B-9CFF-3AC2199E4739}"/>
          </ac:spMkLst>
        </pc:spChg>
        <pc:spChg chg="add mod">
          <ac:chgData name="Marzena Grzeszczyk" userId="84e0a2c18b2a1cb7" providerId="LiveId" clId="{D70EBF64-1300-419B-B89F-7FE40C07797C}" dt="2021-03-28T21:51:41.362" v="2739" actId="20577"/>
          <ac:spMkLst>
            <pc:docMk/>
            <pc:sldMk cId="700977677" sldId="281"/>
            <ac:spMk id="5" creationId="{AAF439E6-3FB6-4574-AA68-2B350E4CA028}"/>
          </ac:spMkLst>
        </pc:spChg>
        <pc:picChg chg="add mod">
          <ac:chgData name="Marzena Grzeszczyk" userId="84e0a2c18b2a1cb7" providerId="LiveId" clId="{D70EBF64-1300-419B-B89F-7FE40C07797C}" dt="2021-03-28T21:51:26.158" v="2736" actId="1076"/>
          <ac:picMkLst>
            <pc:docMk/>
            <pc:sldMk cId="700977677" sldId="281"/>
            <ac:picMk id="3" creationId="{B3CF7CB5-2E53-4A64-9697-810D959899AC}"/>
          </ac:picMkLst>
        </pc:picChg>
        <pc:picChg chg="add mod">
          <ac:chgData name="Marzena Grzeszczyk" userId="84e0a2c18b2a1cb7" providerId="LiveId" clId="{D70EBF64-1300-419B-B89F-7FE40C07797C}" dt="2021-03-28T14:15:19.794" v="2277" actId="1076"/>
          <ac:picMkLst>
            <pc:docMk/>
            <pc:sldMk cId="700977677" sldId="281"/>
            <ac:picMk id="4" creationId="{71A1A1A0-EFE3-4CD1-81E4-B094FB68EB92}"/>
          </ac:picMkLst>
        </pc:picChg>
      </pc:sldChg>
      <pc:sldChg chg="addSp modSp new mod">
        <pc:chgData name="Marzena Grzeszczyk" userId="84e0a2c18b2a1cb7" providerId="LiveId" clId="{D70EBF64-1300-419B-B89F-7FE40C07797C}" dt="2021-03-28T21:49:39.811" v="2719" actId="20577"/>
        <pc:sldMkLst>
          <pc:docMk/>
          <pc:sldMk cId="55918038" sldId="282"/>
        </pc:sldMkLst>
        <pc:spChg chg="mod">
          <ac:chgData name="Marzena Grzeszczyk" userId="84e0a2c18b2a1cb7" providerId="LiveId" clId="{D70EBF64-1300-419B-B89F-7FE40C07797C}" dt="2021-03-28T14:23:33.704" v="2355"/>
          <ac:spMkLst>
            <pc:docMk/>
            <pc:sldMk cId="55918038" sldId="282"/>
            <ac:spMk id="2" creationId="{16BD1159-B421-40F3-AD38-9ECD5F56455D}"/>
          </ac:spMkLst>
        </pc:spChg>
        <pc:spChg chg="add mod">
          <ac:chgData name="Marzena Grzeszczyk" userId="84e0a2c18b2a1cb7" providerId="LiveId" clId="{D70EBF64-1300-419B-B89F-7FE40C07797C}" dt="2021-03-28T21:49:39.811" v="2719" actId="20577"/>
          <ac:spMkLst>
            <pc:docMk/>
            <pc:sldMk cId="55918038" sldId="282"/>
            <ac:spMk id="3" creationId="{E4901992-1726-4449-8396-7AF983F1C7A5}"/>
          </ac:spMkLst>
        </pc:spChg>
        <pc:picChg chg="add mod">
          <ac:chgData name="Marzena Grzeszczyk" userId="84e0a2c18b2a1cb7" providerId="LiveId" clId="{D70EBF64-1300-419B-B89F-7FE40C07797C}" dt="2021-03-28T21:47:20.567" v="2668" actId="1076"/>
          <ac:picMkLst>
            <pc:docMk/>
            <pc:sldMk cId="55918038" sldId="282"/>
            <ac:picMk id="4" creationId="{8787A1C2-FC38-4851-8DDB-1512D6C12ECA}"/>
          </ac:picMkLst>
        </pc:picChg>
        <pc:picChg chg="add mod">
          <ac:chgData name="Marzena Grzeszczyk" userId="84e0a2c18b2a1cb7" providerId="LiveId" clId="{D70EBF64-1300-419B-B89F-7FE40C07797C}" dt="2021-03-28T21:48:55.364" v="2680" actId="1076"/>
          <ac:picMkLst>
            <pc:docMk/>
            <pc:sldMk cId="55918038" sldId="282"/>
            <ac:picMk id="5" creationId="{DBF1D6E0-89AE-4D14-B42A-AE512076CEF3}"/>
          </ac:picMkLst>
        </pc:picChg>
      </pc:sldChg>
      <pc:sldChg chg="addSp modSp new mod">
        <pc:chgData name="Marzena Grzeszczyk" userId="84e0a2c18b2a1cb7" providerId="LiveId" clId="{D70EBF64-1300-419B-B89F-7FE40C07797C}" dt="2021-03-29T00:19:24.784" v="3838" actId="6549"/>
        <pc:sldMkLst>
          <pc:docMk/>
          <pc:sldMk cId="236963413" sldId="283"/>
        </pc:sldMkLst>
        <pc:spChg chg="mod">
          <ac:chgData name="Marzena Grzeszczyk" userId="84e0a2c18b2a1cb7" providerId="LiveId" clId="{D70EBF64-1300-419B-B89F-7FE40C07797C}" dt="2021-03-28T14:31:32.432" v="2414"/>
          <ac:spMkLst>
            <pc:docMk/>
            <pc:sldMk cId="236963413" sldId="283"/>
            <ac:spMk id="2" creationId="{79C7BF5B-78AA-4BFD-B401-87E3B40C78CF}"/>
          </ac:spMkLst>
        </pc:spChg>
        <pc:spChg chg="add mod">
          <ac:chgData name="Marzena Grzeszczyk" userId="84e0a2c18b2a1cb7" providerId="LiveId" clId="{D70EBF64-1300-419B-B89F-7FE40C07797C}" dt="2021-03-29T00:17:10.166" v="3830" actId="1076"/>
          <ac:spMkLst>
            <pc:docMk/>
            <pc:sldMk cId="236963413" sldId="283"/>
            <ac:spMk id="3" creationId="{3D03586A-F7C0-4B4D-8E3E-C240A8E11E6E}"/>
          </ac:spMkLst>
        </pc:spChg>
        <pc:spChg chg="add mod">
          <ac:chgData name="Marzena Grzeszczyk" userId="84e0a2c18b2a1cb7" providerId="LiveId" clId="{D70EBF64-1300-419B-B89F-7FE40C07797C}" dt="2021-03-29T00:19:24.784" v="3838" actId="6549"/>
          <ac:spMkLst>
            <pc:docMk/>
            <pc:sldMk cId="236963413" sldId="283"/>
            <ac:spMk id="6" creationId="{3115A589-DA42-4F33-9EA7-C78F658021AF}"/>
          </ac:spMkLst>
        </pc:spChg>
        <pc:picChg chg="add mod">
          <ac:chgData name="Marzena Grzeszczyk" userId="84e0a2c18b2a1cb7" providerId="LiveId" clId="{D70EBF64-1300-419B-B89F-7FE40C07797C}" dt="2021-03-28T22:02:15.346" v="2765" actId="1076"/>
          <ac:picMkLst>
            <pc:docMk/>
            <pc:sldMk cId="236963413" sldId="283"/>
            <ac:picMk id="4" creationId="{E1FEC863-73B1-411C-9E57-82AD1AEBC6FB}"/>
          </ac:picMkLst>
        </pc:picChg>
        <pc:picChg chg="add mod">
          <ac:chgData name="Marzena Grzeszczyk" userId="84e0a2c18b2a1cb7" providerId="LiveId" clId="{D70EBF64-1300-419B-B89F-7FE40C07797C}" dt="2021-03-28T23:26:27.684" v="3604" actId="1076"/>
          <ac:picMkLst>
            <pc:docMk/>
            <pc:sldMk cId="236963413" sldId="283"/>
            <ac:picMk id="5" creationId="{D2D58FC0-95DC-4ED9-95E0-44692781F67C}"/>
          </ac:picMkLst>
        </pc:picChg>
      </pc:sldChg>
      <pc:sldChg chg="addSp delSp modSp new mod">
        <pc:chgData name="Marzena Grzeszczyk" userId="84e0a2c18b2a1cb7" providerId="LiveId" clId="{D70EBF64-1300-419B-B89F-7FE40C07797C}" dt="2021-03-28T22:42:03.514" v="3156" actId="6549"/>
        <pc:sldMkLst>
          <pc:docMk/>
          <pc:sldMk cId="2624226612" sldId="284"/>
        </pc:sldMkLst>
        <pc:spChg chg="mod">
          <ac:chgData name="Marzena Grzeszczyk" userId="84e0a2c18b2a1cb7" providerId="LiveId" clId="{D70EBF64-1300-419B-B89F-7FE40C07797C}" dt="2021-03-28T20:46:24.888" v="2451"/>
          <ac:spMkLst>
            <pc:docMk/>
            <pc:sldMk cId="2624226612" sldId="284"/>
            <ac:spMk id="2" creationId="{C9656F4A-F366-411A-868D-D331F1655456}"/>
          </ac:spMkLst>
        </pc:spChg>
        <pc:spChg chg="add mod">
          <ac:chgData name="Marzena Grzeszczyk" userId="84e0a2c18b2a1cb7" providerId="LiveId" clId="{D70EBF64-1300-419B-B89F-7FE40C07797C}" dt="2021-03-28T22:39:13.543" v="3068" actId="1076"/>
          <ac:spMkLst>
            <pc:docMk/>
            <pc:sldMk cId="2624226612" sldId="284"/>
            <ac:spMk id="3" creationId="{0DA5E7C1-53D3-4C86-9E3F-BF592A303298}"/>
          </ac:spMkLst>
        </pc:spChg>
        <pc:spChg chg="add mod">
          <ac:chgData name="Marzena Grzeszczyk" userId="84e0a2c18b2a1cb7" providerId="LiveId" clId="{D70EBF64-1300-419B-B89F-7FE40C07797C}" dt="2021-03-28T22:42:03.514" v="3156" actId="6549"/>
          <ac:spMkLst>
            <pc:docMk/>
            <pc:sldMk cId="2624226612" sldId="284"/>
            <ac:spMk id="7" creationId="{CB7E6A78-AE8B-4AD3-89D5-834875ED4457}"/>
          </ac:spMkLst>
        </pc:spChg>
        <pc:picChg chg="add mod">
          <ac:chgData name="Marzena Grzeszczyk" userId="84e0a2c18b2a1cb7" providerId="LiveId" clId="{D70EBF64-1300-419B-B89F-7FE40C07797C}" dt="2021-03-28T22:35:03.375" v="2968" actId="1076"/>
          <ac:picMkLst>
            <pc:docMk/>
            <pc:sldMk cId="2624226612" sldId="284"/>
            <ac:picMk id="4" creationId="{180FB425-818B-4420-8F58-772960A34508}"/>
          </ac:picMkLst>
        </pc:picChg>
        <pc:picChg chg="add del">
          <ac:chgData name="Marzena Grzeszczyk" userId="84e0a2c18b2a1cb7" providerId="LiveId" clId="{D70EBF64-1300-419B-B89F-7FE40C07797C}" dt="2021-03-28T22:02:00.622" v="2763" actId="478"/>
          <ac:picMkLst>
            <pc:docMk/>
            <pc:sldMk cId="2624226612" sldId="284"/>
            <ac:picMk id="5" creationId="{7DEB53DC-1590-4ECE-A920-4DE2083F570B}"/>
          </ac:picMkLst>
        </pc:picChg>
        <pc:picChg chg="add mod">
          <ac:chgData name="Marzena Grzeszczyk" userId="84e0a2c18b2a1cb7" providerId="LiveId" clId="{D70EBF64-1300-419B-B89F-7FE40C07797C}" dt="2021-03-28T22:37:25.410" v="3035" actId="1076"/>
          <ac:picMkLst>
            <pc:docMk/>
            <pc:sldMk cId="2624226612" sldId="284"/>
            <ac:picMk id="6" creationId="{C06873E6-5FD6-4094-8E47-88DF47D73F68}"/>
          </ac:picMkLst>
        </pc:picChg>
      </pc:sldChg>
      <pc:sldChg chg="new del">
        <pc:chgData name="Marzena Grzeszczyk" userId="84e0a2c18b2a1cb7" providerId="LiveId" clId="{D70EBF64-1300-419B-B89F-7FE40C07797C}" dt="2021-03-29T00:25:20.298" v="3843" actId="2696"/>
        <pc:sldMkLst>
          <pc:docMk/>
          <pc:sldMk cId="959345819" sldId="285"/>
        </pc:sldMkLst>
      </pc:sldChg>
      <pc:sldChg chg="addSp delSp modSp new del mod modAnim">
        <pc:chgData name="Marzena Grzeszczyk" userId="84e0a2c18b2a1cb7" providerId="LiveId" clId="{D70EBF64-1300-419B-B89F-7FE40C07797C}" dt="2021-03-30T17:27:41.670" v="6307" actId="2696"/>
        <pc:sldMkLst>
          <pc:docMk/>
          <pc:sldMk cId="1415793079" sldId="285"/>
        </pc:sldMkLst>
        <pc:spChg chg="add del mod">
          <ac:chgData name="Marzena Grzeszczyk" userId="84e0a2c18b2a1cb7" providerId="LiveId" clId="{D70EBF64-1300-419B-B89F-7FE40C07797C}" dt="2021-03-30T17:04:20.326" v="5832" actId="21"/>
          <ac:spMkLst>
            <pc:docMk/>
            <pc:sldMk cId="1415793079" sldId="285"/>
            <ac:spMk id="2" creationId="{B6528D9D-050A-45F6-8B74-335979D58CB4}"/>
          </ac:spMkLst>
        </pc:spChg>
        <pc:spChg chg="add mod">
          <ac:chgData name="Marzena Grzeszczyk" userId="84e0a2c18b2a1cb7" providerId="LiveId" clId="{D70EBF64-1300-419B-B89F-7FE40C07797C}" dt="2021-03-30T17:06:20.802" v="5859" actId="1076"/>
          <ac:spMkLst>
            <pc:docMk/>
            <pc:sldMk cId="1415793079" sldId="285"/>
            <ac:spMk id="3" creationId="{3D8F5166-4F41-41A0-A81C-8049997E654C}"/>
          </ac:spMkLst>
        </pc:spChg>
        <pc:picChg chg="add del mod">
          <ac:chgData name="Marzena Grzeszczyk" userId="84e0a2c18b2a1cb7" providerId="LiveId" clId="{D70EBF64-1300-419B-B89F-7FE40C07797C}" dt="2021-03-29T21:59:05.708" v="4189" actId="478"/>
          <ac:picMkLst>
            <pc:docMk/>
            <pc:sldMk cId="1415793079" sldId="285"/>
            <ac:picMk id="4" creationId="{7CA0071C-8466-4511-8CF9-A08D605EA2AF}"/>
          </ac:picMkLst>
        </pc:picChg>
        <pc:picChg chg="add del mod ord">
          <ac:chgData name="Marzena Grzeszczyk" userId="84e0a2c18b2a1cb7" providerId="LiveId" clId="{D70EBF64-1300-419B-B89F-7FE40C07797C}" dt="2021-03-30T17:02:45.395" v="5825" actId="21"/>
          <ac:picMkLst>
            <pc:docMk/>
            <pc:sldMk cId="1415793079" sldId="285"/>
            <ac:picMk id="5" creationId="{E3C26057-D6C0-4D58-8F6D-19CF5B9BFD92}"/>
          </ac:picMkLst>
        </pc:picChg>
        <pc:picChg chg="add mod">
          <ac:chgData name="Marzena Grzeszczyk" userId="84e0a2c18b2a1cb7" providerId="LiveId" clId="{D70EBF64-1300-419B-B89F-7FE40C07797C}" dt="2021-03-30T15:55:13.212" v="5469" actId="1036"/>
          <ac:picMkLst>
            <pc:docMk/>
            <pc:sldMk cId="1415793079" sldId="285"/>
            <ac:picMk id="6" creationId="{530E383D-6DC6-4E0A-BD47-988085D14459}"/>
          </ac:picMkLst>
        </pc:picChg>
      </pc:sldChg>
      <pc:sldChg chg="modSp new del mod">
        <pc:chgData name="Marzena Grzeszczyk" userId="84e0a2c18b2a1cb7" providerId="LiveId" clId="{D70EBF64-1300-419B-B89F-7FE40C07797C}" dt="2021-03-29T00:23:39.815" v="3839" actId="2696"/>
        <pc:sldMkLst>
          <pc:docMk/>
          <pc:sldMk cId="3804988374" sldId="285"/>
        </pc:sldMkLst>
        <pc:spChg chg="mod">
          <ac:chgData name="Marzena Grzeszczyk" userId="84e0a2c18b2a1cb7" providerId="LiveId" clId="{D70EBF64-1300-419B-B89F-7FE40C07797C}" dt="2021-03-28T20:46:36.774" v="2453"/>
          <ac:spMkLst>
            <pc:docMk/>
            <pc:sldMk cId="3804988374" sldId="285"/>
            <ac:spMk id="2" creationId="{825EB980-31AF-406C-A5F6-8B05D12C30EA}"/>
          </ac:spMkLst>
        </pc:spChg>
      </pc:sldChg>
      <pc:sldChg chg="addSp modSp new mod modAnim">
        <pc:chgData name="Marzena Grzeszczyk" userId="84e0a2c18b2a1cb7" providerId="LiveId" clId="{D70EBF64-1300-419B-B89F-7FE40C07797C}" dt="2021-03-29T22:26:51.989" v="4459" actId="1076"/>
        <pc:sldMkLst>
          <pc:docMk/>
          <pc:sldMk cId="481924152" sldId="286"/>
        </pc:sldMkLst>
        <pc:spChg chg="mod">
          <ac:chgData name="Marzena Grzeszczyk" userId="84e0a2c18b2a1cb7" providerId="LiveId" clId="{D70EBF64-1300-419B-B89F-7FE40C07797C}" dt="2021-03-29T22:25:44.368" v="4452" actId="20577"/>
          <ac:spMkLst>
            <pc:docMk/>
            <pc:sldMk cId="481924152" sldId="286"/>
            <ac:spMk id="2" creationId="{34287C97-6944-43E1-8717-4E94CCAC9167}"/>
          </ac:spMkLst>
        </pc:spChg>
        <pc:spChg chg="add mod">
          <ac:chgData name="Marzena Grzeszczyk" userId="84e0a2c18b2a1cb7" providerId="LiveId" clId="{D70EBF64-1300-419B-B89F-7FE40C07797C}" dt="2021-03-29T22:26:38.564" v="4457" actId="20577"/>
          <ac:spMkLst>
            <pc:docMk/>
            <pc:sldMk cId="481924152" sldId="286"/>
            <ac:spMk id="3" creationId="{3693519A-4280-4734-A830-2D3B10B5D758}"/>
          </ac:spMkLst>
        </pc:spChg>
        <pc:spChg chg="add mod">
          <ac:chgData name="Marzena Grzeszczyk" userId="84e0a2c18b2a1cb7" providerId="LiveId" clId="{D70EBF64-1300-419B-B89F-7FE40C07797C}" dt="2021-03-29T22:26:51.989" v="4459" actId="1076"/>
          <ac:spMkLst>
            <pc:docMk/>
            <pc:sldMk cId="481924152" sldId="286"/>
            <ac:spMk id="5" creationId="{D93EC605-5FB8-4302-B6D2-1EB5C831FC88}"/>
          </ac:spMkLst>
        </pc:spChg>
        <pc:picChg chg="add mod">
          <ac:chgData name="Marzena Grzeszczyk" userId="84e0a2c18b2a1cb7" providerId="LiveId" clId="{D70EBF64-1300-419B-B89F-7FE40C07797C}" dt="2021-03-29T22:26:46.987" v="4458" actId="1076"/>
          <ac:picMkLst>
            <pc:docMk/>
            <pc:sldMk cId="481924152" sldId="286"/>
            <ac:picMk id="4" creationId="{3B0E926E-D56D-4905-B90E-04DA61A64866}"/>
          </ac:picMkLst>
        </pc:picChg>
        <pc:picChg chg="add mod">
          <ac:chgData name="Marzena Grzeszczyk" userId="84e0a2c18b2a1cb7" providerId="LiveId" clId="{D70EBF64-1300-419B-B89F-7FE40C07797C}" dt="2021-03-29T22:26:32.364" v="4455" actId="1076"/>
          <ac:picMkLst>
            <pc:docMk/>
            <pc:sldMk cId="481924152" sldId="286"/>
            <ac:picMk id="6" creationId="{92C475BA-7DBD-4AF0-9522-70BEA8D34849}"/>
          </ac:picMkLst>
        </pc:picChg>
      </pc:sldChg>
      <pc:sldChg chg="addSp modSp new mod">
        <pc:chgData name="Marzena Grzeszczyk" userId="84e0a2c18b2a1cb7" providerId="LiveId" clId="{D70EBF64-1300-419B-B89F-7FE40C07797C}" dt="2021-03-29T22:42:02.258" v="4564" actId="1076"/>
        <pc:sldMkLst>
          <pc:docMk/>
          <pc:sldMk cId="3450580813" sldId="287"/>
        </pc:sldMkLst>
        <pc:spChg chg="mod">
          <ac:chgData name="Marzena Grzeszczyk" userId="84e0a2c18b2a1cb7" providerId="LiveId" clId="{D70EBF64-1300-419B-B89F-7FE40C07797C}" dt="2021-03-29T22:37:51.557" v="4515" actId="20577"/>
          <ac:spMkLst>
            <pc:docMk/>
            <pc:sldMk cId="3450580813" sldId="287"/>
            <ac:spMk id="2" creationId="{B07DA195-7637-4AC8-B8B0-CA56E845B678}"/>
          </ac:spMkLst>
        </pc:spChg>
        <pc:spChg chg="add mod">
          <ac:chgData name="Marzena Grzeszczyk" userId="84e0a2c18b2a1cb7" providerId="LiveId" clId="{D70EBF64-1300-419B-B89F-7FE40C07797C}" dt="2021-03-29T22:38:34.395" v="4535" actId="1076"/>
          <ac:spMkLst>
            <pc:docMk/>
            <pc:sldMk cId="3450580813" sldId="287"/>
            <ac:spMk id="3" creationId="{51BEB602-AC3E-4735-9725-6D585A761BC8}"/>
          </ac:spMkLst>
        </pc:spChg>
        <pc:spChg chg="add mod">
          <ac:chgData name="Marzena Grzeszczyk" userId="84e0a2c18b2a1cb7" providerId="LiveId" clId="{D70EBF64-1300-419B-B89F-7FE40C07797C}" dt="2021-03-29T22:39:54.506" v="4558" actId="20577"/>
          <ac:spMkLst>
            <pc:docMk/>
            <pc:sldMk cId="3450580813" sldId="287"/>
            <ac:spMk id="4" creationId="{82D8BB1A-44DD-4878-8DAC-51999FF7D3F7}"/>
          </ac:spMkLst>
        </pc:spChg>
        <pc:picChg chg="add mod">
          <ac:chgData name="Marzena Grzeszczyk" userId="84e0a2c18b2a1cb7" providerId="LiveId" clId="{D70EBF64-1300-419B-B89F-7FE40C07797C}" dt="2021-03-29T22:41:03.480" v="4560" actId="1076"/>
          <ac:picMkLst>
            <pc:docMk/>
            <pc:sldMk cId="3450580813" sldId="287"/>
            <ac:picMk id="5" creationId="{8C8BED7E-123E-4F5D-B739-954433A0098D}"/>
          </ac:picMkLst>
        </pc:picChg>
        <pc:picChg chg="add mod">
          <ac:chgData name="Marzena Grzeszczyk" userId="84e0a2c18b2a1cb7" providerId="LiveId" clId="{D70EBF64-1300-419B-B89F-7FE40C07797C}" dt="2021-03-29T22:41:17.311" v="4562" actId="1076"/>
          <ac:picMkLst>
            <pc:docMk/>
            <pc:sldMk cId="3450580813" sldId="287"/>
            <ac:picMk id="6" creationId="{CCBDA467-C3F9-4E5C-A4E9-48DEACE578A6}"/>
          </ac:picMkLst>
        </pc:picChg>
        <pc:picChg chg="add mod">
          <ac:chgData name="Marzena Grzeszczyk" userId="84e0a2c18b2a1cb7" providerId="LiveId" clId="{D70EBF64-1300-419B-B89F-7FE40C07797C}" dt="2021-03-29T22:42:02.258" v="4564" actId="1076"/>
          <ac:picMkLst>
            <pc:docMk/>
            <pc:sldMk cId="3450580813" sldId="287"/>
            <ac:picMk id="7" creationId="{1823153F-8C68-4FBE-AF8D-C0DAB4595171}"/>
          </ac:picMkLst>
        </pc:picChg>
      </pc:sldChg>
      <pc:sldChg chg="addSp modSp new mod modAnim">
        <pc:chgData name="Marzena Grzeszczyk" userId="84e0a2c18b2a1cb7" providerId="LiveId" clId="{D70EBF64-1300-419B-B89F-7FE40C07797C}" dt="2021-03-29T22:56:17.460" v="4654" actId="20577"/>
        <pc:sldMkLst>
          <pc:docMk/>
          <pc:sldMk cId="484797772" sldId="288"/>
        </pc:sldMkLst>
        <pc:spChg chg="mod">
          <ac:chgData name="Marzena Grzeszczyk" userId="84e0a2c18b2a1cb7" providerId="LiveId" clId="{D70EBF64-1300-419B-B89F-7FE40C07797C}" dt="2021-03-29T22:51:58.053" v="4594" actId="20577"/>
          <ac:spMkLst>
            <pc:docMk/>
            <pc:sldMk cId="484797772" sldId="288"/>
            <ac:spMk id="2" creationId="{4E47CB02-D9AF-42EB-9603-F0EF50EBA135}"/>
          </ac:spMkLst>
        </pc:spChg>
        <pc:spChg chg="add mod">
          <ac:chgData name="Marzena Grzeszczyk" userId="84e0a2c18b2a1cb7" providerId="LiveId" clId="{D70EBF64-1300-419B-B89F-7FE40C07797C}" dt="2021-03-29T22:56:17.460" v="4654" actId="20577"/>
          <ac:spMkLst>
            <pc:docMk/>
            <pc:sldMk cId="484797772" sldId="288"/>
            <ac:spMk id="5" creationId="{8810EE54-AA8E-403E-A0B5-036ACECF75C8}"/>
          </ac:spMkLst>
        </pc:spChg>
        <pc:picChg chg="add mod">
          <ac:chgData name="Marzena Grzeszczyk" userId="84e0a2c18b2a1cb7" providerId="LiveId" clId="{D70EBF64-1300-419B-B89F-7FE40C07797C}" dt="2021-03-29T22:48:52.345" v="4584" actId="1076"/>
          <ac:picMkLst>
            <pc:docMk/>
            <pc:sldMk cId="484797772" sldId="288"/>
            <ac:picMk id="3" creationId="{EC778568-F0F4-45F1-BB1A-6D4947155658}"/>
          </ac:picMkLst>
        </pc:picChg>
        <pc:picChg chg="add mod">
          <ac:chgData name="Marzena Grzeszczyk" userId="84e0a2c18b2a1cb7" providerId="LiveId" clId="{D70EBF64-1300-419B-B89F-7FE40C07797C}" dt="2021-03-29T22:52:45.182" v="4596" actId="1076"/>
          <ac:picMkLst>
            <pc:docMk/>
            <pc:sldMk cId="484797772" sldId="288"/>
            <ac:picMk id="4" creationId="{1EE24FBE-E07C-4821-9EEA-0E269F975DB2}"/>
          </ac:picMkLst>
        </pc:picChg>
      </pc:sldChg>
      <pc:sldChg chg="addSp delSp modSp new mod">
        <pc:chgData name="Marzena Grzeszczyk" userId="84e0a2c18b2a1cb7" providerId="LiveId" clId="{D70EBF64-1300-419B-B89F-7FE40C07797C}" dt="2021-03-29T23:29:59.787" v="4997" actId="1076"/>
        <pc:sldMkLst>
          <pc:docMk/>
          <pc:sldMk cId="884698409" sldId="289"/>
        </pc:sldMkLst>
        <pc:spChg chg="mod">
          <ac:chgData name="Marzena Grzeszczyk" userId="84e0a2c18b2a1cb7" providerId="LiveId" clId="{D70EBF64-1300-419B-B89F-7FE40C07797C}" dt="2021-03-29T23:11:17.703" v="4905" actId="27636"/>
          <ac:spMkLst>
            <pc:docMk/>
            <pc:sldMk cId="884698409" sldId="289"/>
            <ac:spMk id="2" creationId="{3FE464A5-7D03-4639-BADF-26241DB7F4F4}"/>
          </ac:spMkLst>
        </pc:spChg>
        <pc:spChg chg="add mod">
          <ac:chgData name="Marzena Grzeszczyk" userId="84e0a2c18b2a1cb7" providerId="LiveId" clId="{D70EBF64-1300-419B-B89F-7FE40C07797C}" dt="2021-03-29T23:28:03.300" v="4988" actId="20577"/>
          <ac:spMkLst>
            <pc:docMk/>
            <pc:sldMk cId="884698409" sldId="289"/>
            <ac:spMk id="3" creationId="{DD89D197-F22F-4302-816F-41E045417F37}"/>
          </ac:spMkLst>
        </pc:spChg>
        <pc:spChg chg="add mod">
          <ac:chgData name="Marzena Grzeszczyk" userId="84e0a2c18b2a1cb7" providerId="LiveId" clId="{D70EBF64-1300-419B-B89F-7FE40C07797C}" dt="2021-03-29T23:29:59.787" v="4997" actId="1076"/>
          <ac:spMkLst>
            <pc:docMk/>
            <pc:sldMk cId="884698409" sldId="289"/>
            <ac:spMk id="6" creationId="{69833AA6-A265-495A-9F1D-161E0FF50CAD}"/>
          </ac:spMkLst>
        </pc:spChg>
        <pc:picChg chg="add del mod modCrop">
          <ac:chgData name="Marzena Grzeszczyk" userId="84e0a2c18b2a1cb7" providerId="LiveId" clId="{D70EBF64-1300-419B-B89F-7FE40C07797C}" dt="2021-03-29T23:27:40.117" v="4956" actId="478"/>
          <ac:picMkLst>
            <pc:docMk/>
            <pc:sldMk cId="884698409" sldId="289"/>
            <ac:picMk id="4" creationId="{D914C9E2-9267-45D1-88FA-77CF37EEDDDA}"/>
          </ac:picMkLst>
        </pc:picChg>
        <pc:picChg chg="add mod modCrop">
          <ac:chgData name="Marzena Grzeszczyk" userId="84e0a2c18b2a1cb7" providerId="LiveId" clId="{D70EBF64-1300-419B-B89F-7FE40C07797C}" dt="2021-03-29T23:27:51.647" v="4960" actId="1076"/>
          <ac:picMkLst>
            <pc:docMk/>
            <pc:sldMk cId="884698409" sldId="289"/>
            <ac:picMk id="5" creationId="{64DAC7B7-994B-4A70-A45B-DBF9A6A1A669}"/>
          </ac:picMkLst>
        </pc:picChg>
      </pc:sldChg>
      <pc:sldChg chg="addSp modSp new mod">
        <pc:chgData name="Marzena Grzeszczyk" userId="84e0a2c18b2a1cb7" providerId="LiveId" clId="{D70EBF64-1300-419B-B89F-7FE40C07797C}" dt="2021-03-30T17:54:42.464" v="6502" actId="1076"/>
        <pc:sldMkLst>
          <pc:docMk/>
          <pc:sldMk cId="1739479333" sldId="290"/>
        </pc:sldMkLst>
        <pc:spChg chg="add mod">
          <ac:chgData name="Marzena Grzeszczyk" userId="84e0a2c18b2a1cb7" providerId="LiveId" clId="{D70EBF64-1300-419B-B89F-7FE40C07797C}" dt="2021-03-30T17:52:52.715" v="6489" actId="1076"/>
          <ac:spMkLst>
            <pc:docMk/>
            <pc:sldMk cId="1739479333" sldId="290"/>
            <ac:spMk id="2" creationId="{8E05AE2C-7786-40AE-A463-AAE35AE4A8FF}"/>
          </ac:spMkLst>
        </pc:spChg>
        <pc:spChg chg="add mod">
          <ac:chgData name="Marzena Grzeszczyk" userId="84e0a2c18b2a1cb7" providerId="LiveId" clId="{D70EBF64-1300-419B-B89F-7FE40C07797C}" dt="2021-03-30T17:53:38.532" v="6495" actId="1076"/>
          <ac:spMkLst>
            <pc:docMk/>
            <pc:sldMk cId="1739479333" sldId="290"/>
            <ac:spMk id="3" creationId="{44EDAA5F-3D93-44B8-8DA9-4EAEFACFA42D}"/>
          </ac:spMkLst>
        </pc:spChg>
        <pc:spChg chg="add mod">
          <ac:chgData name="Marzena Grzeszczyk" userId="84e0a2c18b2a1cb7" providerId="LiveId" clId="{D70EBF64-1300-419B-B89F-7FE40C07797C}" dt="2021-03-30T17:54:07.900" v="6497" actId="1076"/>
          <ac:spMkLst>
            <pc:docMk/>
            <pc:sldMk cId="1739479333" sldId="290"/>
            <ac:spMk id="4" creationId="{6798C6F0-F1CD-4495-885B-5D8BD8C19F38}"/>
          </ac:spMkLst>
        </pc:spChg>
        <pc:spChg chg="add mod">
          <ac:chgData name="Marzena Grzeszczyk" userId="84e0a2c18b2a1cb7" providerId="LiveId" clId="{D70EBF64-1300-419B-B89F-7FE40C07797C}" dt="2021-03-30T17:54:35.745" v="6500" actId="1076"/>
          <ac:spMkLst>
            <pc:docMk/>
            <pc:sldMk cId="1739479333" sldId="290"/>
            <ac:spMk id="5" creationId="{D461F507-D0E1-4308-8DF8-62AE40E16764}"/>
          </ac:spMkLst>
        </pc:spChg>
        <pc:picChg chg="add mod">
          <ac:chgData name="Marzena Grzeszczyk" userId="84e0a2c18b2a1cb7" providerId="LiveId" clId="{D70EBF64-1300-419B-B89F-7FE40C07797C}" dt="2021-03-30T17:52:45.148" v="6488" actId="1076"/>
          <ac:picMkLst>
            <pc:docMk/>
            <pc:sldMk cId="1739479333" sldId="290"/>
            <ac:picMk id="6" creationId="{A42F67F9-1894-49A1-8F1E-67A6CEADBCCD}"/>
          </ac:picMkLst>
        </pc:picChg>
        <pc:picChg chg="add mod">
          <ac:chgData name="Marzena Grzeszczyk" userId="84e0a2c18b2a1cb7" providerId="LiveId" clId="{D70EBF64-1300-419B-B89F-7FE40C07797C}" dt="2021-03-30T17:53:40.654" v="6496" actId="1076"/>
          <ac:picMkLst>
            <pc:docMk/>
            <pc:sldMk cId="1739479333" sldId="290"/>
            <ac:picMk id="7" creationId="{528B682E-CFA4-4106-8A29-31BD209714DC}"/>
          </ac:picMkLst>
        </pc:picChg>
        <pc:picChg chg="add mod">
          <ac:chgData name="Marzena Grzeszczyk" userId="84e0a2c18b2a1cb7" providerId="LiveId" clId="{D70EBF64-1300-419B-B89F-7FE40C07797C}" dt="2021-03-30T17:54:15.035" v="6499" actId="1076"/>
          <ac:picMkLst>
            <pc:docMk/>
            <pc:sldMk cId="1739479333" sldId="290"/>
            <ac:picMk id="8" creationId="{B53553F7-BF8D-454F-8B48-C21ABA944B45}"/>
          </ac:picMkLst>
        </pc:picChg>
        <pc:picChg chg="add mod">
          <ac:chgData name="Marzena Grzeszczyk" userId="84e0a2c18b2a1cb7" providerId="LiveId" clId="{D70EBF64-1300-419B-B89F-7FE40C07797C}" dt="2021-03-30T17:54:42.464" v="6502" actId="1076"/>
          <ac:picMkLst>
            <pc:docMk/>
            <pc:sldMk cId="1739479333" sldId="290"/>
            <ac:picMk id="9" creationId="{9B43CED9-EC49-460C-94FD-61BE0DDE92D6}"/>
          </ac:picMkLst>
        </pc:picChg>
      </pc:sldChg>
      <pc:sldChg chg="addSp modSp new mod">
        <pc:chgData name="Marzena Grzeszczyk" userId="84e0a2c18b2a1cb7" providerId="LiveId" clId="{D70EBF64-1300-419B-B89F-7FE40C07797C}" dt="2021-03-30T17:59:24.238" v="6535" actId="1076"/>
        <pc:sldMkLst>
          <pc:docMk/>
          <pc:sldMk cId="1702513972" sldId="291"/>
        </pc:sldMkLst>
        <pc:spChg chg="add mod">
          <ac:chgData name="Marzena Grzeszczyk" userId="84e0a2c18b2a1cb7" providerId="LiveId" clId="{D70EBF64-1300-419B-B89F-7FE40C07797C}" dt="2021-03-30T17:56:07.077" v="6519" actId="1076"/>
          <ac:spMkLst>
            <pc:docMk/>
            <pc:sldMk cId="1702513972" sldId="291"/>
            <ac:spMk id="2" creationId="{FA0726A4-3E89-49F8-9943-F174832F760A}"/>
          </ac:spMkLst>
        </pc:spChg>
        <pc:spChg chg="add mod">
          <ac:chgData name="Marzena Grzeszczyk" userId="84e0a2c18b2a1cb7" providerId="LiveId" clId="{D70EBF64-1300-419B-B89F-7FE40C07797C}" dt="2021-03-30T17:56:23.817" v="6522" actId="255"/>
          <ac:spMkLst>
            <pc:docMk/>
            <pc:sldMk cId="1702513972" sldId="291"/>
            <ac:spMk id="3" creationId="{E2CDF583-820D-4B56-B236-EF64FB7F77FC}"/>
          </ac:spMkLst>
        </pc:spChg>
        <pc:spChg chg="add mod">
          <ac:chgData name="Marzena Grzeszczyk" userId="84e0a2c18b2a1cb7" providerId="LiveId" clId="{D70EBF64-1300-419B-B89F-7FE40C07797C}" dt="2021-03-30T17:57:17.629" v="6526" actId="255"/>
          <ac:spMkLst>
            <pc:docMk/>
            <pc:sldMk cId="1702513972" sldId="291"/>
            <ac:spMk id="4" creationId="{AAF0D11E-E5BE-4E84-B27C-84B12DBA218D}"/>
          </ac:spMkLst>
        </pc:spChg>
        <pc:spChg chg="add mod">
          <ac:chgData name="Marzena Grzeszczyk" userId="84e0a2c18b2a1cb7" providerId="LiveId" clId="{D70EBF64-1300-419B-B89F-7FE40C07797C}" dt="2021-03-30T17:59:21.843" v="6534" actId="1076"/>
          <ac:spMkLst>
            <pc:docMk/>
            <pc:sldMk cId="1702513972" sldId="291"/>
            <ac:spMk id="5" creationId="{C0251B69-8C88-4EA4-BC13-CD589655D537}"/>
          </ac:spMkLst>
        </pc:spChg>
        <pc:picChg chg="add mod">
          <ac:chgData name="Marzena Grzeszczyk" userId="84e0a2c18b2a1cb7" providerId="LiveId" clId="{D70EBF64-1300-419B-B89F-7FE40C07797C}" dt="2021-03-30T17:56:11.652" v="6520" actId="1076"/>
          <ac:picMkLst>
            <pc:docMk/>
            <pc:sldMk cId="1702513972" sldId="291"/>
            <ac:picMk id="6" creationId="{839BEEF1-7100-415F-8280-C9A30668C1BB}"/>
          </ac:picMkLst>
        </pc:picChg>
        <pc:picChg chg="add mod">
          <ac:chgData name="Marzena Grzeszczyk" userId="84e0a2c18b2a1cb7" providerId="LiveId" clId="{D70EBF64-1300-419B-B89F-7FE40C07797C}" dt="2021-03-30T17:56:50.104" v="6524" actId="1076"/>
          <ac:picMkLst>
            <pc:docMk/>
            <pc:sldMk cId="1702513972" sldId="291"/>
            <ac:picMk id="7" creationId="{217962A0-63F4-427B-AE64-D9C50FAD102C}"/>
          </ac:picMkLst>
        </pc:picChg>
        <pc:picChg chg="add mod">
          <ac:chgData name="Marzena Grzeszczyk" userId="84e0a2c18b2a1cb7" providerId="LiveId" clId="{D70EBF64-1300-419B-B89F-7FE40C07797C}" dt="2021-03-30T17:57:28.771" v="6529" actId="1076"/>
          <ac:picMkLst>
            <pc:docMk/>
            <pc:sldMk cId="1702513972" sldId="291"/>
            <ac:picMk id="8" creationId="{446D2547-F13C-4616-AEA3-3F31F3B5F8E3}"/>
          </ac:picMkLst>
        </pc:picChg>
        <pc:picChg chg="add mod">
          <ac:chgData name="Marzena Grzeszczyk" userId="84e0a2c18b2a1cb7" providerId="LiveId" clId="{D70EBF64-1300-419B-B89F-7FE40C07797C}" dt="2021-03-30T17:59:24.238" v="6535" actId="1076"/>
          <ac:picMkLst>
            <pc:docMk/>
            <pc:sldMk cId="1702513972" sldId="291"/>
            <ac:picMk id="9" creationId="{F78A6743-59B9-4AD0-8322-E3F6892EA426}"/>
          </ac:picMkLst>
        </pc:picChg>
      </pc:sldChg>
      <pc:sldChg chg="addSp delSp modSp new mod modAnim">
        <pc:chgData name="Marzena Grzeszczyk" userId="84e0a2c18b2a1cb7" providerId="LiveId" clId="{D70EBF64-1300-419B-B89F-7FE40C07797C}" dt="2021-03-30T18:00:02.422" v="6542" actId="1076"/>
        <pc:sldMkLst>
          <pc:docMk/>
          <pc:sldMk cId="4085783281" sldId="292"/>
        </pc:sldMkLst>
        <pc:spChg chg="mod">
          <ac:chgData name="Marzena Grzeszczyk" userId="84e0a2c18b2a1cb7" providerId="LiveId" clId="{D70EBF64-1300-419B-B89F-7FE40C07797C}" dt="2021-03-29T23:45:22.352" v="5199" actId="20577"/>
          <ac:spMkLst>
            <pc:docMk/>
            <pc:sldMk cId="4085783281" sldId="292"/>
            <ac:spMk id="2" creationId="{35860927-4A53-4CF8-B610-4C6126105908}"/>
          </ac:spMkLst>
        </pc:spChg>
        <pc:spChg chg="add mod">
          <ac:chgData name="Marzena Grzeszczyk" userId="84e0a2c18b2a1cb7" providerId="LiveId" clId="{D70EBF64-1300-419B-B89F-7FE40C07797C}" dt="2021-03-30T18:00:02.422" v="6542" actId="1076"/>
          <ac:spMkLst>
            <pc:docMk/>
            <pc:sldMk cId="4085783281" sldId="292"/>
            <ac:spMk id="4" creationId="{914782A0-E3F6-4732-9AFA-99364219843E}"/>
          </ac:spMkLst>
        </pc:spChg>
        <pc:spChg chg="add mod">
          <ac:chgData name="Marzena Grzeszczyk" userId="84e0a2c18b2a1cb7" providerId="LiveId" clId="{D70EBF64-1300-419B-B89F-7FE40C07797C}" dt="2021-03-30T17:59:58.947" v="6541" actId="1076"/>
          <ac:spMkLst>
            <pc:docMk/>
            <pc:sldMk cId="4085783281" sldId="292"/>
            <ac:spMk id="5" creationId="{646323B5-70A8-49C4-A487-AAFDB6A38854}"/>
          </ac:spMkLst>
        </pc:spChg>
        <pc:spChg chg="add mod">
          <ac:chgData name="Marzena Grzeszczyk" userId="84e0a2c18b2a1cb7" providerId="LiveId" clId="{D70EBF64-1300-419B-B89F-7FE40C07797C}" dt="2021-03-30T17:59:55.913" v="6540" actId="1076"/>
          <ac:spMkLst>
            <pc:docMk/>
            <pc:sldMk cId="4085783281" sldId="292"/>
            <ac:spMk id="6" creationId="{A8B86763-CDB6-434C-8B07-E0AA251C4D26}"/>
          </ac:spMkLst>
        </pc:spChg>
        <pc:spChg chg="add del mod">
          <ac:chgData name="Marzena Grzeszczyk" userId="84e0a2c18b2a1cb7" providerId="LiveId" clId="{D70EBF64-1300-419B-B89F-7FE40C07797C}" dt="2021-03-30T17:59:44.500" v="6537" actId="21"/>
          <ac:spMkLst>
            <pc:docMk/>
            <pc:sldMk cId="4085783281" sldId="292"/>
            <ac:spMk id="8" creationId="{13FB2772-49CE-479E-8894-E7FD7A589E45}"/>
          </ac:spMkLst>
        </pc:spChg>
        <pc:picChg chg="add mod">
          <ac:chgData name="Marzena Grzeszczyk" userId="84e0a2c18b2a1cb7" providerId="LiveId" clId="{D70EBF64-1300-419B-B89F-7FE40C07797C}" dt="2021-03-30T00:04:43.592" v="5451" actId="1076"/>
          <ac:picMkLst>
            <pc:docMk/>
            <pc:sldMk cId="4085783281" sldId="292"/>
            <ac:picMk id="3" creationId="{BA88C797-AB37-4092-A487-F022B47E8116}"/>
          </ac:picMkLst>
        </pc:picChg>
        <pc:picChg chg="add mod">
          <ac:chgData name="Marzena Grzeszczyk" userId="84e0a2c18b2a1cb7" providerId="LiveId" clId="{D70EBF64-1300-419B-B89F-7FE40C07797C}" dt="2021-03-30T00:04:41.991" v="5450" actId="1076"/>
          <ac:picMkLst>
            <pc:docMk/>
            <pc:sldMk cId="4085783281" sldId="292"/>
            <ac:picMk id="7" creationId="{701620CA-6571-4B71-8E0F-8E165E571540}"/>
          </ac:picMkLst>
        </pc:picChg>
        <pc:picChg chg="add del mod">
          <ac:chgData name="Marzena Grzeszczyk" userId="84e0a2c18b2a1cb7" providerId="LiveId" clId="{D70EBF64-1300-419B-B89F-7FE40C07797C}" dt="2021-03-30T00:04:04.286" v="5443" actId="478"/>
          <ac:picMkLst>
            <pc:docMk/>
            <pc:sldMk cId="4085783281" sldId="292"/>
            <ac:picMk id="9" creationId="{788AC554-451B-4AB3-8818-B36DACB17DAB}"/>
          </ac:picMkLst>
        </pc:picChg>
      </pc:sldChg>
      <pc:sldChg chg="addSp modSp new del mod">
        <pc:chgData name="Marzena Grzeszczyk" userId="84e0a2c18b2a1cb7" providerId="LiveId" clId="{D70EBF64-1300-419B-B89F-7FE40C07797C}" dt="2021-03-30T18:03:51.969" v="6580" actId="2696"/>
        <pc:sldMkLst>
          <pc:docMk/>
          <pc:sldMk cId="2690662834" sldId="293"/>
        </pc:sldMkLst>
        <pc:spChg chg="mod">
          <ac:chgData name="Marzena Grzeszczyk" userId="84e0a2c18b2a1cb7" providerId="LiveId" clId="{D70EBF64-1300-419B-B89F-7FE40C07797C}" dt="2021-03-29T23:57:19.277" v="5345" actId="20577"/>
          <ac:spMkLst>
            <pc:docMk/>
            <pc:sldMk cId="2690662834" sldId="293"/>
            <ac:spMk id="2" creationId="{6F5806E7-2DED-4D57-8516-274B05F2D531}"/>
          </ac:spMkLst>
        </pc:spChg>
        <pc:spChg chg="add mod">
          <ac:chgData name="Marzena Grzeszczyk" userId="84e0a2c18b2a1cb7" providerId="LiveId" clId="{D70EBF64-1300-419B-B89F-7FE40C07797C}" dt="2021-03-30T00:00:23.916" v="5429" actId="5793"/>
          <ac:spMkLst>
            <pc:docMk/>
            <pc:sldMk cId="2690662834" sldId="293"/>
            <ac:spMk id="3" creationId="{43327F52-8355-4C64-83C7-58AEBDAF7390}"/>
          </ac:spMkLst>
        </pc:spChg>
      </pc:sldChg>
      <pc:sldChg chg="addSp modSp new del mod modAnim">
        <pc:chgData name="Marzena Grzeszczyk" userId="84e0a2c18b2a1cb7" providerId="LiveId" clId="{D70EBF64-1300-419B-B89F-7FE40C07797C}" dt="2021-03-30T17:30:53.822" v="6320" actId="2696"/>
        <pc:sldMkLst>
          <pc:docMk/>
          <pc:sldMk cId="3635265583" sldId="294"/>
        </pc:sldMkLst>
        <pc:spChg chg="mod">
          <ac:chgData name="Marzena Grzeszczyk" userId="84e0a2c18b2a1cb7" providerId="LiveId" clId="{D70EBF64-1300-419B-B89F-7FE40C07797C}" dt="2021-03-30T17:00:03.989" v="5821" actId="20577"/>
          <ac:spMkLst>
            <pc:docMk/>
            <pc:sldMk cId="3635265583" sldId="294"/>
            <ac:spMk id="2" creationId="{4C2A7D45-A4CC-4FF3-98AA-901BBEE7B790}"/>
          </ac:spMkLst>
        </pc:spChg>
        <pc:spChg chg="add mod">
          <ac:chgData name="Marzena Grzeszczyk" userId="84e0a2c18b2a1cb7" providerId="LiveId" clId="{D70EBF64-1300-419B-B89F-7FE40C07797C}" dt="2021-03-30T16:58:19.885" v="5697" actId="1076"/>
          <ac:spMkLst>
            <pc:docMk/>
            <pc:sldMk cId="3635265583" sldId="294"/>
            <ac:spMk id="4" creationId="{8C416638-554C-4112-A3AB-14DECA0EF234}"/>
          </ac:spMkLst>
        </pc:spChg>
        <pc:picChg chg="add mod">
          <ac:chgData name="Marzena Grzeszczyk" userId="84e0a2c18b2a1cb7" providerId="LiveId" clId="{D70EBF64-1300-419B-B89F-7FE40C07797C}" dt="2021-03-30T16:52:59.171" v="5676" actId="14100"/>
          <ac:picMkLst>
            <pc:docMk/>
            <pc:sldMk cId="3635265583" sldId="294"/>
            <ac:picMk id="3" creationId="{48BC945C-6786-4EFF-BEA5-35830BFFDBC7}"/>
          </ac:picMkLst>
        </pc:picChg>
      </pc:sldChg>
      <pc:sldChg chg="addSp delSp modSp new mod modAnim">
        <pc:chgData name="Marzena Grzeszczyk" userId="84e0a2c18b2a1cb7" providerId="LiveId" clId="{D70EBF64-1300-419B-B89F-7FE40C07797C}" dt="2021-03-30T17:27:21.311" v="6306" actId="20577"/>
        <pc:sldMkLst>
          <pc:docMk/>
          <pc:sldMk cId="1218118486" sldId="295"/>
        </pc:sldMkLst>
        <pc:spChg chg="add mod">
          <ac:chgData name="Marzena Grzeszczyk" userId="84e0a2c18b2a1cb7" providerId="LiveId" clId="{D70EBF64-1300-419B-B89F-7FE40C07797C}" dt="2021-03-30T17:14:33.917" v="5956" actId="1076"/>
          <ac:spMkLst>
            <pc:docMk/>
            <pc:sldMk cId="1218118486" sldId="295"/>
            <ac:spMk id="5" creationId="{E8D6DAB3-9CDA-464D-A899-F087F4DDC9BB}"/>
          </ac:spMkLst>
        </pc:spChg>
        <pc:spChg chg="add del mod">
          <ac:chgData name="Marzena Grzeszczyk" userId="84e0a2c18b2a1cb7" providerId="LiveId" clId="{D70EBF64-1300-419B-B89F-7FE40C07797C}" dt="2021-03-30T17:06:04.647" v="5855" actId="21"/>
          <ac:spMkLst>
            <pc:docMk/>
            <pc:sldMk cId="1218118486" sldId="295"/>
            <ac:spMk id="6" creationId="{E0C24ED5-E89D-4CC9-917B-5B28688AA5A2}"/>
          </ac:spMkLst>
        </pc:spChg>
        <pc:spChg chg="add del mod">
          <ac:chgData name="Marzena Grzeszczyk" userId="84e0a2c18b2a1cb7" providerId="LiveId" clId="{D70EBF64-1300-419B-B89F-7FE40C07797C}" dt="2021-03-30T17:06:19.702" v="5858"/>
          <ac:spMkLst>
            <pc:docMk/>
            <pc:sldMk cId="1218118486" sldId="295"/>
            <ac:spMk id="7" creationId="{512FC721-919A-4D4B-9619-E76E57F044C3}"/>
          </ac:spMkLst>
        </pc:spChg>
        <pc:spChg chg="add mod">
          <ac:chgData name="Marzena Grzeszczyk" userId="84e0a2c18b2a1cb7" providerId="LiveId" clId="{D70EBF64-1300-419B-B89F-7FE40C07797C}" dt="2021-03-30T17:27:21.311" v="6306" actId="20577"/>
          <ac:spMkLst>
            <pc:docMk/>
            <pc:sldMk cId="1218118486" sldId="295"/>
            <ac:spMk id="8" creationId="{8A711CCA-EFED-478A-B3FF-08768A71264E}"/>
          </ac:spMkLst>
        </pc:spChg>
        <pc:picChg chg="add mod">
          <ac:chgData name="Marzena Grzeszczyk" userId="84e0a2c18b2a1cb7" providerId="LiveId" clId="{D70EBF64-1300-419B-B89F-7FE40C07797C}" dt="2021-03-30T17:14:02.798" v="5954" actId="1076"/>
          <ac:picMkLst>
            <pc:docMk/>
            <pc:sldMk cId="1218118486" sldId="295"/>
            <ac:picMk id="2" creationId="{3DDCA341-D9D6-49E8-952B-BE342709532C}"/>
          </ac:picMkLst>
        </pc:picChg>
        <pc:picChg chg="add del">
          <ac:chgData name="Marzena Grzeszczyk" userId="84e0a2c18b2a1cb7" providerId="LiveId" clId="{D70EBF64-1300-419B-B89F-7FE40C07797C}" dt="2021-03-30T17:03:46.882" v="5829" actId="478"/>
          <ac:picMkLst>
            <pc:docMk/>
            <pc:sldMk cId="1218118486" sldId="295"/>
            <ac:picMk id="3" creationId="{ADDD9C08-C296-4952-B086-D8E3B0E85E4A}"/>
          </ac:picMkLst>
        </pc:picChg>
        <pc:picChg chg="add mod">
          <ac:chgData name="Marzena Grzeszczyk" userId="84e0a2c18b2a1cb7" providerId="LiveId" clId="{D70EBF64-1300-419B-B89F-7FE40C07797C}" dt="2021-03-30T17:04:03.536" v="5831" actId="1076"/>
          <ac:picMkLst>
            <pc:docMk/>
            <pc:sldMk cId="1218118486" sldId="295"/>
            <ac:picMk id="4" creationId="{D37757A7-1FD8-4001-8A57-D805BCE40712}"/>
          </ac:picMkLst>
        </pc:picChg>
      </pc:sldChg>
      <pc:sldChg chg="new del">
        <pc:chgData name="Marzena Grzeszczyk" userId="84e0a2c18b2a1cb7" providerId="LiveId" clId="{D70EBF64-1300-419B-B89F-7FE40C07797C}" dt="2021-03-30T17:00:49.955" v="5823" actId="2696"/>
        <pc:sldMkLst>
          <pc:docMk/>
          <pc:sldMk cId="2974794414" sldId="295"/>
        </pc:sldMkLst>
      </pc:sldChg>
      <pc:sldChg chg="addSp modSp new mod modAnim">
        <pc:chgData name="Marzena Grzeszczyk" userId="84e0a2c18b2a1cb7" providerId="LiveId" clId="{D70EBF64-1300-419B-B89F-7FE40C07797C}" dt="2021-03-30T17:30:46.181" v="6319" actId="1076"/>
        <pc:sldMkLst>
          <pc:docMk/>
          <pc:sldMk cId="2431557462" sldId="296"/>
        </pc:sldMkLst>
        <pc:spChg chg="add mod">
          <ac:chgData name="Marzena Grzeszczyk" userId="84e0a2c18b2a1cb7" providerId="LiveId" clId="{D70EBF64-1300-419B-B89F-7FE40C07797C}" dt="2021-03-30T17:28:17.264" v="6311" actId="255"/>
          <ac:spMkLst>
            <pc:docMk/>
            <pc:sldMk cId="2431557462" sldId="296"/>
            <ac:spMk id="2" creationId="{6A053C63-323A-4558-AEAC-53DF1148C9D7}"/>
          </ac:spMkLst>
        </pc:spChg>
        <pc:spChg chg="add mod">
          <ac:chgData name="Marzena Grzeszczyk" userId="84e0a2c18b2a1cb7" providerId="LiveId" clId="{D70EBF64-1300-419B-B89F-7FE40C07797C}" dt="2021-03-30T17:30:39.505" v="6317" actId="1076"/>
          <ac:spMkLst>
            <pc:docMk/>
            <pc:sldMk cId="2431557462" sldId="296"/>
            <ac:spMk id="4" creationId="{3F55BFA0-8E27-42DD-BF5C-A5954E149F1E}"/>
          </ac:spMkLst>
        </pc:spChg>
        <pc:picChg chg="add mod">
          <ac:chgData name="Marzena Grzeszczyk" userId="84e0a2c18b2a1cb7" providerId="LiveId" clId="{D70EBF64-1300-419B-B89F-7FE40C07797C}" dt="2021-03-30T17:30:46.181" v="6319" actId="1076"/>
          <ac:picMkLst>
            <pc:docMk/>
            <pc:sldMk cId="2431557462" sldId="296"/>
            <ac:picMk id="3" creationId="{B0D8F9D9-682C-457C-9508-B559AA415C92}"/>
          </ac:picMkLst>
        </pc:picChg>
      </pc:sldChg>
      <pc:sldChg chg="addSp modSp new mod modAnim">
        <pc:chgData name="Marzena Grzeszczyk" userId="84e0a2c18b2a1cb7" providerId="LiveId" clId="{D70EBF64-1300-419B-B89F-7FE40C07797C}" dt="2021-03-30T18:24:54.187" v="6643" actId="1076"/>
        <pc:sldMkLst>
          <pc:docMk/>
          <pc:sldMk cId="1485743216" sldId="297"/>
        </pc:sldMkLst>
        <pc:spChg chg="add mod">
          <ac:chgData name="Marzena Grzeszczyk" userId="84e0a2c18b2a1cb7" providerId="LiveId" clId="{D70EBF64-1300-419B-B89F-7FE40C07797C}" dt="2021-03-30T18:16:14.815" v="6601" actId="2711"/>
          <ac:spMkLst>
            <pc:docMk/>
            <pc:sldMk cId="1485743216" sldId="297"/>
            <ac:spMk id="2" creationId="{4D0E653C-1D91-4975-81A8-7D3A14639966}"/>
          </ac:spMkLst>
        </pc:spChg>
        <pc:spChg chg="add mod">
          <ac:chgData name="Marzena Grzeszczyk" userId="84e0a2c18b2a1cb7" providerId="LiveId" clId="{D70EBF64-1300-419B-B89F-7FE40C07797C}" dt="2021-03-30T17:33:16.130" v="6338" actId="14100"/>
          <ac:spMkLst>
            <pc:docMk/>
            <pc:sldMk cId="1485743216" sldId="297"/>
            <ac:spMk id="4" creationId="{54A3648E-7FE3-41A8-A17E-488E32A1F848}"/>
          </ac:spMkLst>
        </pc:spChg>
        <pc:picChg chg="add mod">
          <ac:chgData name="Marzena Grzeszczyk" userId="84e0a2c18b2a1cb7" providerId="LiveId" clId="{D70EBF64-1300-419B-B89F-7FE40C07797C}" dt="2021-03-30T18:24:35.992" v="6641" actId="1076"/>
          <ac:picMkLst>
            <pc:docMk/>
            <pc:sldMk cId="1485743216" sldId="297"/>
            <ac:picMk id="3" creationId="{10BC846A-1FE0-4EC8-9B02-454D7AF4BCD0}"/>
          </ac:picMkLst>
        </pc:picChg>
        <pc:picChg chg="add mod">
          <ac:chgData name="Marzena Grzeszczyk" userId="84e0a2c18b2a1cb7" providerId="LiveId" clId="{D70EBF64-1300-419B-B89F-7FE40C07797C}" dt="2021-03-30T18:24:54.187" v="6643" actId="1076"/>
          <ac:picMkLst>
            <pc:docMk/>
            <pc:sldMk cId="1485743216" sldId="297"/>
            <ac:picMk id="5" creationId="{298E2F32-8FFA-4851-B1DE-036CAE703999}"/>
          </ac:picMkLst>
        </pc:picChg>
      </pc:sldChg>
      <pc:sldChg chg="addSp modSp new del mod">
        <pc:chgData name="Marzena Grzeszczyk" userId="84e0a2c18b2a1cb7" providerId="LiveId" clId="{D70EBF64-1300-419B-B89F-7FE40C07797C}" dt="2021-03-30T17:55:11.511" v="6514" actId="2696"/>
        <pc:sldMkLst>
          <pc:docMk/>
          <pc:sldMk cId="590146645" sldId="298"/>
        </pc:sldMkLst>
        <pc:spChg chg="add mod">
          <ac:chgData name="Marzena Grzeszczyk" userId="84e0a2c18b2a1cb7" providerId="LiveId" clId="{D70EBF64-1300-419B-B89F-7FE40C07797C}" dt="2021-03-30T17:55:05.337" v="6513" actId="20577"/>
          <ac:spMkLst>
            <pc:docMk/>
            <pc:sldMk cId="590146645" sldId="298"/>
            <ac:spMk id="2" creationId="{8833DF84-8570-4CE4-A0A1-D78611B6FD20}"/>
          </ac:spMkLst>
        </pc:spChg>
      </pc:sldChg>
      <pc:sldChg chg="addSp delSp modSp new del mod">
        <pc:chgData name="Marzena Grzeszczyk" userId="84e0a2c18b2a1cb7" providerId="LiveId" clId="{D70EBF64-1300-419B-B89F-7FE40C07797C}" dt="2021-03-30T17:38:06.380" v="6420" actId="2696"/>
        <pc:sldMkLst>
          <pc:docMk/>
          <pc:sldMk cId="1731266804" sldId="298"/>
        </pc:sldMkLst>
        <pc:spChg chg="add del mod">
          <ac:chgData name="Marzena Grzeszczyk" userId="84e0a2c18b2a1cb7" providerId="LiveId" clId="{D70EBF64-1300-419B-B89F-7FE40C07797C}" dt="2021-03-30T17:34:24.596" v="6342" actId="478"/>
          <ac:spMkLst>
            <pc:docMk/>
            <pc:sldMk cId="1731266804" sldId="298"/>
            <ac:spMk id="2" creationId="{E0DAEBE5-A39E-4D9A-9814-BE3043075F4B}"/>
          </ac:spMkLst>
        </pc:spChg>
        <pc:spChg chg="add del mod">
          <ac:chgData name="Marzena Grzeszczyk" userId="84e0a2c18b2a1cb7" providerId="LiveId" clId="{D70EBF64-1300-419B-B89F-7FE40C07797C}" dt="2021-03-30T17:34:56.795" v="6345"/>
          <ac:spMkLst>
            <pc:docMk/>
            <pc:sldMk cId="1731266804" sldId="298"/>
            <ac:spMk id="3" creationId="{185FBCE6-2195-465E-ACB4-2D6FD6BBA593}"/>
          </ac:spMkLst>
        </pc:spChg>
        <pc:spChg chg="add mod">
          <ac:chgData name="Marzena Grzeszczyk" userId="84e0a2c18b2a1cb7" providerId="LiveId" clId="{D70EBF64-1300-419B-B89F-7FE40C07797C}" dt="2021-03-30T17:37:33.940" v="6419" actId="122"/>
          <ac:spMkLst>
            <pc:docMk/>
            <pc:sldMk cId="1731266804" sldId="298"/>
            <ac:spMk id="4" creationId="{277D0B4D-C88C-483E-ADFD-0981A2D6EE0F}"/>
          </ac:spMkLst>
        </pc:spChg>
      </pc:sldChg>
      <pc:sldChg chg="addSp delSp modSp new mod">
        <pc:chgData name="Marzena Grzeszczyk" userId="84e0a2c18b2a1cb7" providerId="LiveId" clId="{D70EBF64-1300-419B-B89F-7FE40C07797C}" dt="2021-03-30T18:05:21.817" v="6587" actId="1076"/>
        <pc:sldMkLst>
          <pc:docMk/>
          <pc:sldMk cId="2366364955" sldId="298"/>
        </pc:sldMkLst>
        <pc:spChg chg="add mod">
          <ac:chgData name="Marzena Grzeszczyk" userId="84e0a2c18b2a1cb7" providerId="LiveId" clId="{D70EBF64-1300-419B-B89F-7FE40C07797C}" dt="2021-03-30T18:01:22.898" v="6574" actId="1076"/>
          <ac:spMkLst>
            <pc:docMk/>
            <pc:sldMk cId="2366364955" sldId="298"/>
            <ac:spMk id="2" creationId="{F2D9E906-AB87-421F-A133-5D29CCF8DEA4}"/>
          </ac:spMkLst>
        </pc:spChg>
        <pc:spChg chg="add mod">
          <ac:chgData name="Marzena Grzeszczyk" userId="84e0a2c18b2a1cb7" providerId="LiveId" clId="{D70EBF64-1300-419B-B89F-7FE40C07797C}" dt="2021-03-30T18:03:42.113" v="6579" actId="2710"/>
          <ac:spMkLst>
            <pc:docMk/>
            <pc:sldMk cId="2366364955" sldId="298"/>
            <ac:spMk id="3" creationId="{F272A0BE-ADF1-4E0B-A22A-F6D0D04C2AEB}"/>
          </ac:spMkLst>
        </pc:spChg>
        <pc:picChg chg="add del mod">
          <ac:chgData name="Marzena Grzeszczyk" userId="84e0a2c18b2a1cb7" providerId="LiveId" clId="{D70EBF64-1300-419B-B89F-7FE40C07797C}" dt="2021-03-30T18:04:43.959" v="6583" actId="478"/>
          <ac:picMkLst>
            <pc:docMk/>
            <pc:sldMk cId="2366364955" sldId="298"/>
            <ac:picMk id="4" creationId="{3F7DEB1E-A1A6-41BD-B581-71F2A92E2592}"/>
          </ac:picMkLst>
        </pc:picChg>
        <pc:picChg chg="add mod">
          <ac:chgData name="Marzena Grzeszczyk" userId="84e0a2c18b2a1cb7" providerId="LiveId" clId="{D70EBF64-1300-419B-B89F-7FE40C07797C}" dt="2021-03-30T18:05:21.817" v="6587" actId="1076"/>
          <ac:picMkLst>
            <pc:docMk/>
            <pc:sldMk cId="2366364955" sldId="298"/>
            <ac:picMk id="5" creationId="{DB0730DE-DA8E-4D3A-AEE0-A567B0F26EB8}"/>
          </ac:picMkLst>
        </pc:picChg>
      </pc:sldChg>
      <pc:sldChg chg="addSp modSp new mod modAnim">
        <pc:chgData name="Marzena Grzeszczyk" userId="84e0a2c18b2a1cb7" providerId="LiveId" clId="{D70EBF64-1300-419B-B89F-7FE40C07797C}" dt="2021-03-30T18:19:11.507" v="6640" actId="9"/>
        <pc:sldMkLst>
          <pc:docMk/>
          <pc:sldMk cId="2860308257" sldId="299"/>
        </pc:sldMkLst>
        <pc:spChg chg="add mod">
          <ac:chgData name="Marzena Grzeszczyk" userId="84e0a2c18b2a1cb7" providerId="LiveId" clId="{D70EBF64-1300-419B-B89F-7FE40C07797C}" dt="2021-03-30T18:19:11.507" v="6640" actId="9"/>
          <ac:spMkLst>
            <pc:docMk/>
            <pc:sldMk cId="2860308257" sldId="299"/>
            <ac:spMk id="3" creationId="{0C2AC39F-40CB-4356-A692-46373A20CFE6}"/>
          </ac:spMkLst>
        </pc:spChg>
        <pc:spChg chg="add mod">
          <ac:chgData name="Marzena Grzeszczyk" userId="84e0a2c18b2a1cb7" providerId="LiveId" clId="{D70EBF64-1300-419B-B89F-7FE40C07797C}" dt="2021-03-30T18:17:28.462" v="6630" actId="1076"/>
          <ac:spMkLst>
            <pc:docMk/>
            <pc:sldMk cId="2860308257" sldId="299"/>
            <ac:spMk id="4" creationId="{9FFA5121-04D7-4F15-833B-4C2C3C014844}"/>
          </ac:spMkLst>
        </pc:spChg>
        <pc:picChg chg="add mod">
          <ac:chgData name="Marzena Grzeszczyk" userId="84e0a2c18b2a1cb7" providerId="LiveId" clId="{D70EBF64-1300-419B-B89F-7FE40C07797C}" dt="2021-03-30T18:19:10.860" v="6639" actId="1076"/>
          <ac:picMkLst>
            <pc:docMk/>
            <pc:sldMk cId="2860308257" sldId="299"/>
            <ac:picMk id="2" creationId="{688428E9-41D8-45AD-B445-B0B6077F5107}"/>
          </ac:picMkLst>
        </pc:picChg>
      </pc:sldChg>
      <pc:sldChg chg="addSp modSp new mod modAnim">
        <pc:chgData name="Marzena Grzeszczyk" userId="84e0a2c18b2a1cb7" providerId="LiveId" clId="{D70EBF64-1300-419B-B89F-7FE40C07797C}" dt="2021-03-30T18:44:44.653" v="6694" actId="255"/>
        <pc:sldMkLst>
          <pc:docMk/>
          <pc:sldMk cId="3260271955" sldId="300"/>
        </pc:sldMkLst>
        <pc:spChg chg="add mod">
          <ac:chgData name="Marzena Grzeszczyk" userId="84e0a2c18b2a1cb7" providerId="LiveId" clId="{D70EBF64-1300-419B-B89F-7FE40C07797C}" dt="2021-03-30T18:40:50.520" v="6651" actId="1076"/>
          <ac:spMkLst>
            <pc:docMk/>
            <pc:sldMk cId="3260271955" sldId="300"/>
            <ac:spMk id="3" creationId="{4318E133-BCC9-4706-8C4D-330DA364B5B9}"/>
          </ac:spMkLst>
        </pc:spChg>
        <pc:spChg chg="add mod">
          <ac:chgData name="Marzena Grzeszczyk" userId="84e0a2c18b2a1cb7" providerId="LiveId" clId="{D70EBF64-1300-419B-B89F-7FE40C07797C}" dt="2021-03-30T18:43:38.972" v="6674" actId="20577"/>
          <ac:spMkLst>
            <pc:docMk/>
            <pc:sldMk cId="3260271955" sldId="300"/>
            <ac:spMk id="4" creationId="{CAE0FD17-ACAA-487F-B937-95CA9248A932}"/>
          </ac:spMkLst>
        </pc:spChg>
        <pc:spChg chg="add mod">
          <ac:chgData name="Marzena Grzeszczyk" userId="84e0a2c18b2a1cb7" providerId="LiveId" clId="{D70EBF64-1300-419B-B89F-7FE40C07797C}" dt="2021-03-30T18:44:44.653" v="6694" actId="255"/>
          <ac:spMkLst>
            <pc:docMk/>
            <pc:sldMk cId="3260271955" sldId="300"/>
            <ac:spMk id="5" creationId="{AC991D5C-D931-4716-8E02-1847C6979FF7}"/>
          </ac:spMkLst>
        </pc:spChg>
        <pc:picChg chg="add mod">
          <ac:chgData name="Marzena Grzeszczyk" userId="84e0a2c18b2a1cb7" providerId="LiveId" clId="{D70EBF64-1300-419B-B89F-7FE40C07797C}" dt="2021-03-30T18:40:11.742" v="6646" actId="1076"/>
          <ac:picMkLst>
            <pc:docMk/>
            <pc:sldMk cId="3260271955" sldId="300"/>
            <ac:picMk id="2" creationId="{C83DFC57-A3CF-4C81-B81E-D5D25DB4CAB7}"/>
          </ac:picMkLst>
        </pc:picChg>
      </pc:sldChg>
      <pc:sldChg chg="addSp modSp new mod">
        <pc:chgData name="Marzena Grzeszczyk" userId="84e0a2c18b2a1cb7" providerId="LiveId" clId="{D70EBF64-1300-419B-B89F-7FE40C07797C}" dt="2021-03-30T18:54:23.915" v="6766" actId="15"/>
        <pc:sldMkLst>
          <pc:docMk/>
          <pc:sldMk cId="467558909" sldId="301"/>
        </pc:sldMkLst>
        <pc:spChg chg="add mod">
          <ac:chgData name="Marzena Grzeszczyk" userId="84e0a2c18b2a1cb7" providerId="LiveId" clId="{D70EBF64-1300-419B-B89F-7FE40C07797C}" dt="2021-03-30T18:54:23.915" v="6766" actId="15"/>
          <ac:spMkLst>
            <pc:docMk/>
            <pc:sldMk cId="467558909" sldId="301"/>
            <ac:spMk id="2" creationId="{DA6419FD-478A-462E-8D11-F28D3E95D153}"/>
          </ac:spMkLst>
        </pc:spChg>
      </pc:sldChg>
    </pc:docChg>
  </pc:docChgLst>
  <pc:docChgLst>
    <pc:chgData name="Marzena Grzeszczyk" userId="84e0a2c18b2a1cb7" providerId="LiveId" clId="{AAFA6C66-E2B3-43E0-8A8B-AE26D2F3D68E}"/>
    <pc:docChg chg="custSel modSld">
      <pc:chgData name="Marzena Grzeszczyk" userId="84e0a2c18b2a1cb7" providerId="LiveId" clId="{AAFA6C66-E2B3-43E0-8A8B-AE26D2F3D68E}" dt="2021-02-26T21:44:07.647" v="68" actId="207"/>
      <pc:docMkLst>
        <pc:docMk/>
      </pc:docMkLst>
      <pc:sldChg chg="modSp mod">
        <pc:chgData name="Marzena Grzeszczyk" userId="84e0a2c18b2a1cb7" providerId="LiveId" clId="{AAFA6C66-E2B3-43E0-8A8B-AE26D2F3D68E}" dt="2021-02-26T21:44:07.647" v="68" actId="207"/>
        <pc:sldMkLst>
          <pc:docMk/>
          <pc:sldMk cId="2810646620" sldId="258"/>
        </pc:sldMkLst>
        <pc:spChg chg="mod">
          <ac:chgData name="Marzena Grzeszczyk" userId="84e0a2c18b2a1cb7" providerId="LiveId" clId="{AAFA6C66-E2B3-43E0-8A8B-AE26D2F3D68E}" dt="2021-02-26T21:44:07.647" v="68" actId="207"/>
          <ac:spMkLst>
            <pc:docMk/>
            <pc:sldMk cId="2810646620" sldId="258"/>
            <ac:spMk id="3" creationId="{00000000-0000-0000-0000-000000000000}"/>
          </ac:spMkLst>
        </pc:spChg>
      </pc:sldChg>
      <pc:sldChg chg="addSp delSp modSp mod">
        <pc:chgData name="Marzena Grzeszczyk" userId="84e0a2c18b2a1cb7" providerId="LiveId" clId="{AAFA6C66-E2B3-43E0-8A8B-AE26D2F3D68E}" dt="2021-02-26T21:38:28.684" v="65" actId="20577"/>
        <pc:sldMkLst>
          <pc:docMk/>
          <pc:sldMk cId="2354873694" sldId="259"/>
        </pc:sldMkLst>
        <pc:spChg chg="mod">
          <ac:chgData name="Marzena Grzeszczyk" userId="84e0a2c18b2a1cb7" providerId="LiveId" clId="{AAFA6C66-E2B3-43E0-8A8B-AE26D2F3D68E}" dt="2021-02-26T21:17:47.459" v="48" actId="14100"/>
          <ac:spMkLst>
            <pc:docMk/>
            <pc:sldMk cId="2354873694" sldId="259"/>
            <ac:spMk id="2" creationId="{00000000-0000-0000-0000-000000000000}"/>
          </ac:spMkLst>
        </pc:spChg>
        <pc:spChg chg="del mod">
          <ac:chgData name="Marzena Grzeszczyk" userId="84e0a2c18b2a1cb7" providerId="LiveId" clId="{AAFA6C66-E2B3-43E0-8A8B-AE26D2F3D68E}" dt="2021-02-26T21:22:13.510" v="51" actId="478"/>
          <ac:spMkLst>
            <pc:docMk/>
            <pc:sldMk cId="2354873694" sldId="259"/>
            <ac:spMk id="3" creationId="{00000000-0000-0000-0000-000000000000}"/>
          </ac:spMkLst>
        </pc:spChg>
        <pc:spChg chg="add mod">
          <ac:chgData name="Marzena Grzeszczyk" userId="84e0a2c18b2a1cb7" providerId="LiveId" clId="{AAFA6C66-E2B3-43E0-8A8B-AE26D2F3D68E}" dt="2021-02-26T21:38:28.684" v="65" actId="20577"/>
          <ac:spMkLst>
            <pc:docMk/>
            <pc:sldMk cId="2354873694" sldId="259"/>
            <ac:spMk id="4" creationId="{3F9D1748-AD74-43EF-A6CE-367E22C49ECF}"/>
          </ac:spMkLst>
        </pc:spChg>
        <pc:picChg chg="add del mod">
          <ac:chgData name="Marzena Grzeszczyk" userId="84e0a2c18b2a1cb7" providerId="LiveId" clId="{AAFA6C66-E2B3-43E0-8A8B-AE26D2F3D68E}" dt="2021-02-26T21:22:13.510" v="51" actId="478"/>
          <ac:picMkLst>
            <pc:docMk/>
            <pc:sldMk cId="2354873694" sldId="259"/>
            <ac:picMk id="1026" creationId="{569E671F-5DC7-430D-B3E7-69CAB1B2AE2A}"/>
          </ac:picMkLst>
        </pc:picChg>
        <pc:picChg chg="add mod">
          <ac:chgData name="Marzena Grzeszczyk" userId="84e0a2c18b2a1cb7" providerId="LiveId" clId="{AAFA6C66-E2B3-43E0-8A8B-AE26D2F3D68E}" dt="2021-02-26T21:25:17.884" v="56" actId="1076"/>
          <ac:picMkLst>
            <pc:docMk/>
            <pc:sldMk cId="2354873694" sldId="259"/>
            <ac:picMk id="1028" creationId="{C82310EC-5B9B-4640-ABAF-3F19220A9E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73C41C2-53AD-4934-83ED-FE1D542CAB4A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93F-98DD-4FF9-892B-DEDFD0D7954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39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1C2-53AD-4934-83ED-FE1D542CAB4A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93F-98DD-4FF9-892B-DEDFD0D795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77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1C2-53AD-4934-83ED-FE1D542CAB4A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93F-98DD-4FF9-892B-DEDFD0D79547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90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1C2-53AD-4934-83ED-FE1D542CAB4A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93F-98DD-4FF9-892B-DEDFD0D795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32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1C2-53AD-4934-83ED-FE1D542CAB4A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93F-98DD-4FF9-892B-DEDFD0D7954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91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1C2-53AD-4934-83ED-FE1D542CAB4A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93F-98DD-4FF9-892B-DEDFD0D795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95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1C2-53AD-4934-83ED-FE1D542CAB4A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93F-98DD-4FF9-892B-DEDFD0D795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48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1C2-53AD-4934-83ED-FE1D542CAB4A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93F-98DD-4FF9-892B-DEDFD0D795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949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1C2-53AD-4934-83ED-FE1D542CAB4A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93F-98DD-4FF9-892B-DEDFD0D795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1C2-53AD-4934-83ED-FE1D542CAB4A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93F-98DD-4FF9-892B-DEDFD0D795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85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1C2-53AD-4934-83ED-FE1D542CAB4A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993F-98DD-4FF9-892B-DEDFD0D79547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61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73C41C2-53AD-4934-83ED-FE1D542CAB4A}" type="datetimeFigureOut">
              <a:rPr lang="pl-PL" smtClean="0"/>
              <a:pPr/>
              <a:t>30.03.2021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F9993F-98DD-4FF9-892B-DEDFD0D79547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317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J2NTfJ8QXtQ?start=36&amp;feature=oembed" TargetMode="External"/><Relationship Id="rId1" Type="http://schemas.openxmlformats.org/officeDocument/2006/relationships/video" Target="https://www.youtube.com/embed/Jn306uKOuPM?feature=oembed" TargetMode="Externa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ofly4Ee4sI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Tqlf27aq2Q?start=18&amp;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OoXwWS2HSs?start=1&amp;feature=oembed" TargetMode="Externa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ij1vR2y8N8?start=46&amp;feature=oembed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https://www.youtube.com/embed/mEmVYX2O_3A?feature=oembed" TargetMode="External"/><Relationship Id="rId1" Type="http://schemas.openxmlformats.org/officeDocument/2006/relationships/video" Target="https://www.youtube.com/embed/MMDhp5gMjYc?feature=oembed" TargetMode="Externa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7O6rdKemwKM?feature=oembed" TargetMode="External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G6R9OC_hHr0?start=23&amp;feature=oembed" TargetMode="External"/><Relationship Id="rId4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wiazekkurpiow.pl/slownik/kurppol.htm" TargetMode="External"/><Relationship Id="rId3" Type="http://schemas.openxmlformats.org/officeDocument/2006/relationships/hyperlink" Target="http://mazowszezsercem.blogspot.com/p/o-mazowszu.html" TargetMode="External"/><Relationship Id="rId7" Type="http://schemas.openxmlformats.org/officeDocument/2006/relationships/hyperlink" Target="http://www.mazowieckiszlaktradycji.com/poi-lista/sojka-gliniecka/" TargetMode="External"/><Relationship Id="rId2" Type="http://schemas.openxmlformats.org/officeDocument/2006/relationships/hyperlink" Target="https://polalech.pl/kurpiowski-pola-lech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site/folkzuziaczek/home/region-kurpiowski-puszczy-zielonej" TargetMode="External"/><Relationship Id="rId5" Type="http://schemas.openxmlformats.org/officeDocument/2006/relationships/hyperlink" Target="http://www.ogrod.uw.edu.pl/floratheca/#zbior_kobendzy_tworca_roman_kobendza" TargetMode="External"/><Relationship Id="rId10" Type="http://schemas.openxmlformats.org/officeDocument/2006/relationships/hyperlink" Target="http://gwara-warszawska.waw.pl/slownik/strona/5/" TargetMode="External"/><Relationship Id="rId4" Type="http://schemas.openxmlformats.org/officeDocument/2006/relationships/hyperlink" Target="https://www.gdos.gov.pl/nowe-strefy-ochrony-na-mazowszu" TargetMode="External"/><Relationship Id="rId9" Type="http://schemas.openxmlformats.org/officeDocument/2006/relationships/hyperlink" Target="https://www.rdc.pl/artykul/lista-przebojow-muzyki-ludowej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Spacerem po </a:t>
            </a:r>
            <a:r>
              <a:rPr lang="pl-PL"/>
              <a:t>PolSce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Koncepcja ogólnopolskiej sieci współpracy </a:t>
            </a:r>
          </a:p>
        </p:txBody>
      </p:sp>
    </p:spTree>
    <p:extLst>
      <p:ext uri="{BB962C8B-B14F-4D97-AF65-F5344CB8AC3E}">
        <p14:creationId xmlns:p14="http://schemas.microsoft.com/office/powerpoint/2010/main" val="348207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C7BF5B-78AA-4BFD-B401-87E3B40C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Mazowiecki strój ludowy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D03586A-F7C0-4B4D-8E3E-C240A8E11E6E}"/>
              </a:ext>
            </a:extLst>
          </p:cNvPr>
          <p:cNvSpPr txBox="1"/>
          <p:nvPr/>
        </p:nvSpPr>
        <p:spPr>
          <a:xfrm>
            <a:off x="726645" y="1733321"/>
            <a:ext cx="53693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u="sng" dirty="0"/>
              <a:t>strój damski kurpiowski Puszczy Białej</a:t>
            </a:r>
          </a:p>
          <a:p>
            <a:endParaRPr lang="pl-PL" sz="2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1FEC863-73B1-411C-9E57-82AD1AEBC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0" y="459673"/>
            <a:ext cx="1866900" cy="24479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2D58FC0-95DC-4ED9-95E0-44692781F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0" y="3539110"/>
            <a:ext cx="1676400" cy="273367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115A589-DA42-4F33-9EA7-C78F658021AF}"/>
              </a:ext>
            </a:extLst>
          </p:cNvPr>
          <p:cNvSpPr txBox="1"/>
          <p:nvPr/>
        </p:nvSpPr>
        <p:spPr>
          <a:xfrm>
            <a:off x="478468" y="2295720"/>
            <a:ext cx="969618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• nakrycie głowy – trójkątne chusty </a:t>
            </a:r>
            <a:r>
              <a:rPr lang="pl-PL" i="1" dirty="0"/>
              <a:t>kramny,</a:t>
            </a:r>
            <a:r>
              <a:rPr lang="pl-PL" dirty="0"/>
              <a:t> ( noszone w zwykłe dni), lub </a:t>
            </a:r>
            <a:r>
              <a:rPr lang="pl-PL" dirty="0" err="1"/>
              <a:t>salinówka</a:t>
            </a:r>
            <a:r>
              <a:rPr lang="pl-PL" dirty="0"/>
              <a:t> – wełniana</a:t>
            </a:r>
          </a:p>
          <a:p>
            <a:r>
              <a:rPr lang="pl-PL" dirty="0"/>
              <a:t> czapka ze szlakiem z róż. Chustka wiązana na okrągło pod szyją.</a:t>
            </a:r>
          </a:p>
          <a:p>
            <a:r>
              <a:rPr lang="pl-PL" dirty="0"/>
              <a:t>• koszula z pokrytym haftem kołnierzem i mankietami, w przeważającej barwie czerwonej. </a:t>
            </a:r>
          </a:p>
          <a:p>
            <a:r>
              <a:rPr lang="pl-PL" dirty="0"/>
              <a:t>Motywem hafciarskim były koło i ziele. Wykończeniem była natomiast koronka czyli tzw. Siatka</a:t>
            </a:r>
          </a:p>
          <a:p>
            <a:r>
              <a:rPr lang="pl-PL" dirty="0"/>
              <a:t>• kitel czyli kiecka ( spódnica) z kabatem (stanik) - głównym motywem na tkaninie była kratka, </a:t>
            </a:r>
          </a:p>
          <a:p>
            <a:r>
              <a:rPr lang="pl-PL" dirty="0"/>
              <a:t>a najbardziej popularnym wzorem </a:t>
            </a:r>
            <a:r>
              <a:rPr lang="pl-PL" dirty="0" err="1"/>
              <a:t>bicyk</a:t>
            </a:r>
            <a:r>
              <a:rPr lang="pl-PL" dirty="0"/>
              <a:t> i słupek w bardzo licznych odmianach. </a:t>
            </a:r>
          </a:p>
          <a:p>
            <a:r>
              <a:rPr lang="pl-PL" dirty="0"/>
              <a:t>Najczęstsza była kiecka z wełny swojskiej - typ najstarszy, tkana z czarnego </a:t>
            </a:r>
          </a:p>
          <a:p>
            <a:r>
              <a:rPr lang="pl-PL" dirty="0"/>
              <a:t>farbowanego lnu tzw. partu oraz swojskiej wełny. Przeważała tu barwa czerwona na zdobieniach przy</a:t>
            </a:r>
          </a:p>
          <a:p>
            <a:r>
              <a:rPr lang="pl-PL" dirty="0"/>
              <a:t>jednoczesnym zastosowaniu pasków szafirowych, zielonych, żółtych, fioletowych oraz białych, </a:t>
            </a:r>
          </a:p>
          <a:p>
            <a:r>
              <a:rPr lang="pl-PL" dirty="0"/>
              <a:t>zachowany był charakterystyczny dla regionu rytm.</a:t>
            </a:r>
          </a:p>
          <a:p>
            <a:r>
              <a:rPr lang="pl-PL" dirty="0"/>
              <a:t>• fartuch do każdej kiecki był tkany z tej samej wełny, najczęściej z włóczki. Układ na fartuchu </a:t>
            </a:r>
          </a:p>
          <a:p>
            <a:r>
              <a:rPr lang="pl-PL" dirty="0"/>
              <a:t>polegał na bardzo skomplikowanej rytmice pasów i wysokim użyciu czerwieni. Najczęściej noszony </a:t>
            </a:r>
          </a:p>
          <a:p>
            <a:r>
              <a:rPr lang="pl-PL" dirty="0"/>
              <a:t>był wełniany fartuch w kartę.</a:t>
            </a:r>
          </a:p>
          <a:p>
            <a:r>
              <a:rPr lang="pl-PL" dirty="0"/>
              <a:t>• </a:t>
            </a:r>
            <a:r>
              <a:rPr lang="pl-PL" dirty="0" err="1"/>
              <a:t>Angierka</a:t>
            </a:r>
            <a:r>
              <a:rPr lang="pl-PL" dirty="0"/>
              <a:t> - wierzchni zimowy ubiór. Sięgał kolan. Była dopasowana do figury, nie posiadała kołnierza</a:t>
            </a:r>
          </a:p>
          <a:p>
            <a:r>
              <a:rPr lang="pl-PL" dirty="0"/>
              <a:t> i zapinała się z przodu na duże haftki.</a:t>
            </a:r>
          </a:p>
        </p:txBody>
      </p:sp>
    </p:spTree>
    <p:extLst>
      <p:ext uri="{BB962C8B-B14F-4D97-AF65-F5344CB8AC3E}">
        <p14:creationId xmlns:p14="http://schemas.microsoft.com/office/powerpoint/2010/main" val="23696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656F4A-F366-411A-868D-D331F165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Mazowiecki strój ludowy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DA5E7C1-53D3-4C86-9E3F-BF592A303298}"/>
              </a:ext>
            </a:extLst>
          </p:cNvPr>
          <p:cNvSpPr txBox="1"/>
          <p:nvPr/>
        </p:nvSpPr>
        <p:spPr>
          <a:xfrm>
            <a:off x="786020" y="1695479"/>
            <a:ext cx="5309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u="sng" dirty="0"/>
              <a:t>strój męski kurpiowski Puszczy Białej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80FB425-818B-4420-8F58-772960A34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662" y="381029"/>
            <a:ext cx="1743075" cy="26289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06873E6-5FD6-4094-8E47-88DF47D7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157" y="3264270"/>
            <a:ext cx="1800225" cy="253365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B7E6A78-AE8B-4AD3-89D5-834875ED4457}"/>
              </a:ext>
            </a:extLst>
          </p:cNvPr>
          <p:cNvSpPr txBox="1"/>
          <p:nvPr/>
        </p:nvSpPr>
        <p:spPr>
          <a:xfrm>
            <a:off x="305216" y="2218699"/>
            <a:ext cx="1017387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• Nakrycie głowy - granatowa </a:t>
            </a:r>
            <a:r>
              <a:rPr lang="pl-PL" i="1" dirty="0"/>
              <a:t>capka</a:t>
            </a:r>
            <a:r>
              <a:rPr lang="pl-PL" dirty="0"/>
              <a:t>, okrągła wykonana z sukna z czarnym lakierowanym daszkiem. </a:t>
            </a:r>
          </a:p>
          <a:p>
            <a:r>
              <a:rPr lang="pl-PL" dirty="0"/>
              <a:t>Nad daszkiem znajdował się czarny pasek przypięty na dwa guziki.</a:t>
            </a:r>
          </a:p>
          <a:p>
            <a:r>
              <a:rPr lang="pl-PL" dirty="0"/>
              <a:t>• Koszule stosunkowo krótkie, sięgające nieco poniżej bioder. Wykonywano je z dwóch </a:t>
            </a:r>
          </a:p>
          <a:p>
            <a:r>
              <a:rPr lang="pl-PL" dirty="0"/>
              <a:t>prostokątnych płatów, łączonych na ramionach przydomkiem. Wokół szyi marszczone </a:t>
            </a:r>
          </a:p>
          <a:p>
            <a:r>
              <a:rPr lang="pl-PL" dirty="0"/>
              <a:t>i wszywane w wąski kołnierzyk zawiązywany na czerwony lub wiśniowy </a:t>
            </a:r>
            <a:r>
              <a:rPr lang="pl-PL" i="1" dirty="0"/>
              <a:t>farfurek</a:t>
            </a:r>
            <a:r>
              <a:rPr lang="pl-PL" dirty="0"/>
              <a:t>.</a:t>
            </a:r>
          </a:p>
          <a:p>
            <a:r>
              <a:rPr lang="pl-PL" dirty="0"/>
              <a:t>• Spodnie – początkowo portki w bronki- paski, wykonane z tkaniny bawełniano- wełnianej. </a:t>
            </a:r>
          </a:p>
          <a:p>
            <a:r>
              <a:rPr lang="pl-PL" dirty="0"/>
              <a:t>W późniejszym okresie jednobarwne, szare </a:t>
            </a:r>
            <a:r>
              <a:rPr lang="pl-PL" i="1" dirty="0" err="1"/>
              <a:t>sukienniaki</a:t>
            </a:r>
            <a:r>
              <a:rPr lang="pl-PL" dirty="0"/>
              <a:t>. Podtrzymywane za pomocą wąskiego paska </a:t>
            </a:r>
          </a:p>
          <a:p>
            <a:r>
              <a:rPr lang="pl-PL" dirty="0"/>
              <a:t>z surowej skóry, lub konopnego sznurka.</a:t>
            </a:r>
          </a:p>
          <a:p>
            <a:r>
              <a:rPr lang="pl-PL" dirty="0"/>
              <a:t>• Kamizele wykonywane z ciemnego materiału podbitego podszewką. Szyte z trzech </a:t>
            </a:r>
          </a:p>
          <a:p>
            <a:r>
              <a:rPr lang="pl-PL" dirty="0"/>
              <a:t>części: pleców z lnianego płótna oraz dwóch boków. Plecy w pasie ściągnięte paskiem lub silnie </a:t>
            </a:r>
          </a:p>
          <a:p>
            <a:r>
              <a:rPr lang="pl-PL" dirty="0"/>
              <a:t>zmarszczone. Z przodu zapinane na drobne, okrągłe guziki.</a:t>
            </a:r>
          </a:p>
          <a:p>
            <a:r>
              <a:rPr lang="pl-PL" dirty="0"/>
              <a:t>• Marynarka – letniak dłuższa, wykonana z ciemnej, bawełnianej lub wełniastej tkaniny podbitej podszewką.</a:t>
            </a:r>
          </a:p>
          <a:p>
            <a:r>
              <a:rPr lang="pl-PL" dirty="0"/>
              <a:t>Sukmany (szyte w ręku) z kieszeniami. W święta przepasano je czerwonym wełnianym pasem, a w dni </a:t>
            </a:r>
          </a:p>
          <a:p>
            <a:r>
              <a:rPr lang="pl-PL" dirty="0"/>
              <a:t>powszednie czarnym lub granatowym.</a:t>
            </a:r>
          </a:p>
          <a:p>
            <a:r>
              <a:rPr lang="pl-PL" dirty="0"/>
              <a:t>• </a:t>
            </a:r>
            <a:r>
              <a:rPr lang="pl-PL" dirty="0" err="1"/>
              <a:t>Buśki</a:t>
            </a:r>
            <a:r>
              <a:rPr lang="pl-PL" dirty="0"/>
              <a:t>, czyli chodaki ze skóry bydlęcej, lub dłuższe buty z cholewami.</a:t>
            </a:r>
          </a:p>
        </p:txBody>
      </p:sp>
    </p:spTree>
    <p:extLst>
      <p:ext uri="{BB962C8B-B14F-4D97-AF65-F5344CB8AC3E}">
        <p14:creationId xmlns:p14="http://schemas.microsoft.com/office/powerpoint/2010/main" val="262422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A6419FD-478A-462E-8D11-F28D3E95D153}"/>
              </a:ext>
            </a:extLst>
          </p:cNvPr>
          <p:cNvSpPr txBox="1"/>
          <p:nvPr/>
        </p:nvSpPr>
        <p:spPr>
          <a:xfrm>
            <a:off x="1988598" y="1677880"/>
            <a:ext cx="810991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pl-PL" sz="9600" dirty="0">
                <a:latin typeface="+mj-lt"/>
              </a:rPr>
              <a:t>PRZYRODA REGIONU </a:t>
            </a:r>
          </a:p>
          <a:p>
            <a:pPr lvl="1" algn="ctr"/>
            <a:r>
              <a:rPr lang="pl-PL" sz="9600" dirty="0">
                <a:latin typeface="+mj-lt"/>
              </a:rPr>
              <a:t>MAZOWSZA</a:t>
            </a:r>
          </a:p>
        </p:txBody>
      </p:sp>
    </p:spTree>
    <p:extLst>
      <p:ext uri="{BB962C8B-B14F-4D97-AF65-F5344CB8AC3E}">
        <p14:creationId xmlns:p14="http://schemas.microsoft.com/office/powerpoint/2010/main" val="46755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Mazowsze - tu można sporo zobaczyć…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4128" y="1911927"/>
            <a:ext cx="9720073" cy="4397433"/>
          </a:xfrm>
        </p:spPr>
        <p:txBody>
          <a:bodyPr>
            <a:normAutofit fontScale="85000" lnSpcReduction="20000"/>
          </a:bodyPr>
          <a:lstStyle/>
          <a:p>
            <a:pPr marL="1225296" lvl="8" indent="0">
              <a:buNone/>
            </a:pPr>
            <a:endParaRPr lang="pl-PL" dirty="0"/>
          </a:p>
          <a:p>
            <a:r>
              <a:rPr lang="pl-PL" sz="2600" b="0" i="1" u="sng" dirty="0">
                <a:effectLst/>
                <a:latin typeface="Helvetica" panose="020B0604020202020204" pitchFamily="34" charset="0"/>
              </a:rPr>
              <a:t>Na terenie województwa mazowieckiego znajdują się:</a:t>
            </a:r>
          </a:p>
          <a:p>
            <a:endParaRPr lang="pl-PL" sz="2600" b="0" i="1" u="sng" dirty="0">
              <a:effectLst/>
              <a:latin typeface="Helvetica" panose="020B0604020202020204" pitchFamily="34" charset="0"/>
            </a:endParaRPr>
          </a:p>
          <a:p>
            <a:r>
              <a:rPr lang="pl-PL" dirty="0">
                <a:latin typeface="Helvetica" panose="020B0604020202020204" pitchFamily="34" charset="0"/>
              </a:rPr>
              <a:t>- jeden</a:t>
            </a:r>
            <a:r>
              <a:rPr lang="pl-PL" b="0" i="0" dirty="0">
                <a:effectLst/>
                <a:latin typeface="Helvetica" panose="020B0604020202020204" pitchFamily="34" charset="0"/>
              </a:rPr>
              <a:t> park narodowy: </a:t>
            </a:r>
            <a:r>
              <a:rPr lang="pl-PL" b="0" i="0" dirty="0" err="1">
                <a:effectLst/>
                <a:latin typeface="Helvetica" panose="020B0604020202020204" pitchFamily="34" charset="0"/>
              </a:rPr>
              <a:t>Kampinowski</a:t>
            </a:r>
            <a:r>
              <a:rPr lang="pl-PL" b="0" i="0" dirty="0">
                <a:effectLst/>
                <a:latin typeface="Helvetica" panose="020B0604020202020204" pitchFamily="34" charset="0"/>
              </a:rPr>
              <a:t> Park Narodowy</a:t>
            </a:r>
          </a:p>
          <a:p>
            <a:pPr>
              <a:lnSpc>
                <a:spcPct val="160000"/>
              </a:lnSpc>
            </a:pPr>
            <a:r>
              <a:rPr lang="pl-PL" b="0" i="0" dirty="0">
                <a:effectLst/>
                <a:latin typeface="Helvetica" panose="020B0604020202020204" pitchFamily="34" charset="0"/>
              </a:rPr>
              <a:t>- dziewięć parków krajobrazowych</a:t>
            </a:r>
            <a:r>
              <a:rPr lang="pl-PL" dirty="0">
                <a:latin typeface="Helvetica" panose="020B0604020202020204" pitchFamily="34" charset="0"/>
              </a:rPr>
              <a:t>: Bolimowski, </a:t>
            </a:r>
            <a:r>
              <a:rPr lang="pl-PL" dirty="0" err="1">
                <a:latin typeface="Helvetica" panose="020B0604020202020204" pitchFamily="34" charset="0"/>
              </a:rPr>
              <a:t>Brudzeński</a:t>
            </a:r>
            <a:r>
              <a:rPr lang="pl-PL" dirty="0">
                <a:latin typeface="Helvetica" panose="020B0604020202020204" pitchFamily="34" charset="0"/>
              </a:rPr>
              <a:t>, Chojnowski, </a:t>
            </a:r>
            <a:r>
              <a:rPr lang="pl-PL" dirty="0" err="1">
                <a:latin typeface="Helvetica" panose="020B0604020202020204" pitchFamily="34" charset="0"/>
              </a:rPr>
              <a:t>Górznieńsko</a:t>
            </a:r>
            <a:r>
              <a:rPr lang="pl-PL" dirty="0">
                <a:latin typeface="Helvetica" panose="020B0604020202020204" pitchFamily="34" charset="0"/>
              </a:rPr>
              <a:t>-Lidzbarski, Gostyniński-Włocławski, Kozienicki, Mazowiecki, Nadbużański, Podlaski przełom Bugu (granica województwa mazowieckiego i podlaskiego)</a:t>
            </a:r>
            <a:endParaRPr lang="pl-PL" b="0" i="0" dirty="0">
              <a:effectLst/>
              <a:latin typeface="Helvetica" panose="020B0604020202020204" pitchFamily="34" charset="0"/>
            </a:endParaRPr>
          </a:p>
          <a:p>
            <a:r>
              <a:rPr lang="pl-PL" b="0" i="0" dirty="0">
                <a:effectLst/>
                <a:latin typeface="Helvetica" panose="020B0604020202020204" pitchFamily="34" charset="0"/>
              </a:rPr>
              <a:t>- 189 rezerwatów przyrody.</a:t>
            </a:r>
          </a:p>
          <a:p>
            <a:r>
              <a:rPr lang="pl-PL" b="0" i="0" dirty="0">
                <a:effectLst/>
                <a:latin typeface="Helvetica" panose="020B0604020202020204" pitchFamily="34" charset="0"/>
              </a:rPr>
              <a:t>- Zalewy: Zalew Zegrzyński i Zalew Włocławski</a:t>
            </a:r>
          </a:p>
          <a:p>
            <a:r>
              <a:rPr lang="pl-PL" b="0" i="0" dirty="0">
                <a:effectLst/>
                <a:latin typeface="Helvetica" panose="020B0604020202020204" pitchFamily="34" charset="0"/>
              </a:rPr>
              <a:t>- rzeka Wisła wraz z trzynastoma innymi mniejszymi rzeczkami</a:t>
            </a:r>
          </a:p>
          <a:p>
            <a:r>
              <a:rPr lang="pl-PL" b="0" i="0" dirty="0">
                <a:effectLst/>
                <a:latin typeface="Helvetica" panose="020B0604020202020204" pitchFamily="34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064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7028190" cy="1551494"/>
          </a:xfrm>
        </p:spPr>
        <p:txBody>
          <a:bodyPr/>
          <a:lstStyle/>
          <a:p>
            <a:r>
              <a:rPr lang="pl-PL" dirty="0" err="1"/>
              <a:t>Kampinowski</a:t>
            </a:r>
            <a:r>
              <a:rPr lang="pl-PL" dirty="0"/>
              <a:t> park narodowy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F9D1748-AD74-43EF-A6CE-367E22C49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828800"/>
            <a:ext cx="6457326" cy="448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800" b="0" i="0" dirty="0">
                <a:effectLst/>
                <a:latin typeface="Verdana" panose="020B0604030504040204" pitchFamily="34" charset="0"/>
              </a:rPr>
              <a:t>Położony jest na Nizinie Środkowo-mazowieckiej, między lewym brzegiem rzeki Wisły </a:t>
            </a:r>
            <a:r>
              <a:rPr lang="pl-PL" sz="1800" dirty="0">
                <a:latin typeface="Verdana" panose="020B0604030504040204" pitchFamily="34" charset="0"/>
              </a:rPr>
              <a:t>i </a:t>
            </a:r>
            <a:r>
              <a:rPr lang="pl-PL" sz="1800" b="0" i="0" dirty="0">
                <a:effectLst/>
                <a:latin typeface="Verdana" panose="020B0604030504040204" pitchFamily="34" charset="0"/>
              </a:rPr>
              <a:t>Bzury. </a:t>
            </a:r>
            <a:r>
              <a:rPr lang="pl-PL" sz="1800" b="0" i="0" dirty="0">
                <a:latin typeface="Helvetica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pl-PL" sz="1800" kern="12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drugi pod względem powierzchni park w  kraju. </a:t>
            </a:r>
            <a:r>
              <a:rPr lang="pl-PL" sz="1800" b="0" i="0" dirty="0">
                <a:effectLst/>
                <a:latin typeface="Verdana" panose="020B0604030504040204" pitchFamily="34" charset="0"/>
              </a:rPr>
              <a:t>Powierzchnia parku wynosi 38 544,33 ha, Wokół parku rozciąga się strefa ochronna o areale 37 756 ha.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latin typeface="Verdana" panose="020B0604030504040204" pitchFamily="34" charset="0"/>
              </a:rPr>
              <a:t>Symbolem parku jest łoś w kolorze białym.</a:t>
            </a:r>
            <a:endParaRPr lang="pl-PL" sz="1800" b="0" i="0" dirty="0">
              <a:effectLst/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800" b="0" i="0" dirty="0">
                <a:effectLst/>
                <a:latin typeface="Verdana" panose="020B0604030504040204" pitchFamily="34" charset="0"/>
              </a:rPr>
              <a:t>Park został utworzony 16 I 1959 roku dzięki staraniom Jadwigi i Romana </a:t>
            </a:r>
            <a:r>
              <a:rPr lang="pl-PL" sz="1800" b="0" i="0" dirty="0" err="1">
                <a:effectLst/>
                <a:latin typeface="Verdana" panose="020B0604030504040204" pitchFamily="34" charset="0"/>
              </a:rPr>
              <a:t>Kobendzów</a:t>
            </a:r>
            <a:r>
              <a:rPr lang="pl-PL" sz="1800" dirty="0">
                <a:latin typeface="Verdana" panose="020B0604030504040204" pitchFamily="34" charset="0"/>
              </a:rPr>
              <a:t> – małżeństwu botaników i geografów.</a:t>
            </a:r>
            <a:endParaRPr lang="pl-PL" sz="1800" dirty="0"/>
          </a:p>
        </p:txBody>
      </p:sp>
      <p:pic>
        <p:nvPicPr>
          <p:cNvPr id="1028" name="Picture 4" descr="Obraz znaleziony dla: kampinowski park narodowy">
            <a:extLst>
              <a:ext uri="{FF2B5EF4-FFF2-40B4-BE49-F238E27FC236}">
                <a16:creationId xmlns:a16="http://schemas.microsoft.com/office/drawing/2014/main" id="{C82310EC-5B9B-4640-ABAF-3F19220A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904" y="2344110"/>
            <a:ext cx="3598369" cy="359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73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9F6188E-41AD-4290-910F-66356C1BDF24}"/>
              </a:ext>
            </a:extLst>
          </p:cNvPr>
          <p:cNvSpPr txBox="1"/>
          <p:nvPr/>
        </p:nvSpPr>
        <p:spPr>
          <a:xfrm>
            <a:off x="817418" y="1723936"/>
            <a:ext cx="112504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Powierzchnię parku pokrywają lasy, łąki i bagna. Obecność zbiornika wodnego jakim jest </a:t>
            </a:r>
          </a:p>
          <a:p>
            <a:r>
              <a:rPr lang="pl-PL" sz="2400" dirty="0"/>
              <a:t>Wisła, zabudowy Warszawy oraz  zróżnicowanie ukształtowania terenu powodują, </a:t>
            </a:r>
          </a:p>
          <a:p>
            <a:r>
              <a:rPr lang="pl-PL" sz="2400" dirty="0"/>
              <a:t>że klimat tutejszy charakteryzuje się odrębnością w stosunku do obszarów sąsiednich. </a:t>
            </a:r>
          </a:p>
          <a:p>
            <a:r>
              <a:rPr lang="pl-PL" sz="2400" dirty="0"/>
              <a:t>To wszystko decyduje o wyjątkowości tego miejsca.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F92A90-82F9-4F27-8C01-92DF274A2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75" y="3730026"/>
            <a:ext cx="2619375" cy="17430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E2566A3-7215-49B4-85FA-C9EB3E53F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79" y="3429000"/>
            <a:ext cx="2638425" cy="17335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EFB2777-F733-47CA-B077-CB543EACC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625" y="5022024"/>
            <a:ext cx="2857500" cy="16002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3B20A19-A75A-4188-BB8C-B1394B615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448" y="4950587"/>
            <a:ext cx="2619375" cy="17430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E03264C-BE1F-4FFB-A2B9-28D5F9F07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18" y="365806"/>
            <a:ext cx="35242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92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265EDB-8119-4C8C-A54B-F160FA0A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Fauna Mazowsza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2868A70-F4E5-42D6-B6AE-388076BF1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4565351"/>
            <a:ext cx="3038475" cy="150495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085CB01-8A9C-4461-95FC-41EB92033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" y="1973995"/>
            <a:ext cx="2143125" cy="214312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F7582E6-6349-49A8-9641-EBB796162D40}"/>
              </a:ext>
            </a:extLst>
          </p:cNvPr>
          <p:cNvSpPr txBox="1"/>
          <p:nvPr/>
        </p:nvSpPr>
        <p:spPr>
          <a:xfrm>
            <a:off x="3893127" y="2410691"/>
            <a:ext cx="852117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W samym </a:t>
            </a:r>
            <a:r>
              <a:rPr lang="pl-PL" sz="2800" dirty="0" err="1"/>
              <a:t>Kampinowskim</a:t>
            </a:r>
            <a:r>
              <a:rPr lang="pl-PL" sz="2800" dirty="0"/>
              <a:t> Parku Narodowym żyje </a:t>
            </a:r>
          </a:p>
          <a:p>
            <a:r>
              <a:rPr lang="pl-PL" sz="2800" dirty="0"/>
              <a:t>ok 400 łosi, oraz ok. 450 sztuk dzików. </a:t>
            </a:r>
          </a:p>
          <a:p>
            <a:r>
              <a:rPr lang="pl-PL" sz="2800" dirty="0"/>
              <a:t>Ponadto można tu spotkać bobry, wilki, wydry, lisy </a:t>
            </a:r>
          </a:p>
          <a:p>
            <a:r>
              <a:rPr lang="pl-PL" sz="2800" dirty="0"/>
              <a:t>oraz potomków rysi sprowadzanych tu w ramach projektu </a:t>
            </a:r>
          </a:p>
          <a:p>
            <a:r>
              <a:rPr lang="pl-PL" sz="2800" dirty="0" err="1"/>
              <a:t>reintrodukcji</a:t>
            </a:r>
            <a:r>
              <a:rPr lang="pl-PL" sz="2800" dirty="0"/>
              <a:t> tego drapieżnego kota.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6D645FE-88BF-4179-8301-742702013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535" y="4833972"/>
            <a:ext cx="2883658" cy="157900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C98762C-5848-42F9-9FA2-6149C4542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242" y="341224"/>
            <a:ext cx="2621507" cy="174360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58CE149-5536-4FB9-88CE-36CFF0034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3958" y="4773169"/>
            <a:ext cx="2621507" cy="174360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FD05E31-D2AA-4C41-8582-540465306CEF}"/>
              </a:ext>
            </a:extLst>
          </p:cNvPr>
          <p:cNvSpPr txBox="1"/>
          <p:nvPr/>
        </p:nvSpPr>
        <p:spPr>
          <a:xfrm>
            <a:off x="9337964" y="839260"/>
            <a:ext cx="48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Ryś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C157FE2-FD57-40A5-982A-5B102572A5C9}"/>
              </a:ext>
            </a:extLst>
          </p:cNvPr>
          <p:cNvSpPr txBox="1"/>
          <p:nvPr/>
        </p:nvSpPr>
        <p:spPr>
          <a:xfrm>
            <a:off x="1024128" y="622830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Łoś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2544798-ED21-43A2-8888-BFF08DB0D858}"/>
              </a:ext>
            </a:extLst>
          </p:cNvPr>
          <p:cNvSpPr txBox="1"/>
          <p:nvPr/>
        </p:nvSpPr>
        <p:spPr>
          <a:xfrm>
            <a:off x="7173315" y="5075652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Dzik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42B5018-73F6-42BA-BD2C-7C461439C13B}"/>
              </a:ext>
            </a:extLst>
          </p:cNvPr>
          <p:cNvSpPr txBox="1"/>
          <p:nvPr/>
        </p:nvSpPr>
        <p:spPr>
          <a:xfrm>
            <a:off x="11250114" y="507565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Wilk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CADD35A-240A-4794-AC77-44329A63B136}"/>
              </a:ext>
            </a:extLst>
          </p:cNvPr>
          <p:cNvSpPr txBox="1"/>
          <p:nvPr/>
        </p:nvSpPr>
        <p:spPr>
          <a:xfrm>
            <a:off x="2688237" y="3672575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Bóbr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2A648F4-0540-47F7-9968-B96DD3E071C4}"/>
              </a:ext>
            </a:extLst>
          </p:cNvPr>
          <p:cNvSpPr txBox="1"/>
          <p:nvPr/>
        </p:nvSpPr>
        <p:spPr>
          <a:xfrm>
            <a:off x="2688237" y="2144158"/>
            <a:ext cx="84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Wydra</a:t>
            </a:r>
          </a:p>
        </p:txBody>
      </p:sp>
    </p:spTree>
    <p:extLst>
      <p:ext uri="{BB962C8B-B14F-4D97-AF65-F5344CB8AC3E}">
        <p14:creationId xmlns:p14="http://schemas.microsoft.com/office/powerpoint/2010/main" val="333839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D69A91FE-ADA6-4DE8-A990-9DE16C1BB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284" y="336919"/>
            <a:ext cx="2619375" cy="174307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0322A52-D874-48E3-B246-0F8635DBF46A}"/>
              </a:ext>
            </a:extLst>
          </p:cNvPr>
          <p:cNvSpPr txBox="1"/>
          <p:nvPr/>
        </p:nvSpPr>
        <p:spPr>
          <a:xfrm>
            <a:off x="215629" y="2967335"/>
            <a:ext cx="10626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Na Mazowszy gniazdują bociany czarne należące do gatunków objętych ścisłą </a:t>
            </a:r>
          </a:p>
          <a:p>
            <a:r>
              <a:rPr lang="pl-PL" sz="2400" dirty="0"/>
              <a:t>ochroną gatunkową. </a:t>
            </a:r>
          </a:p>
          <a:p>
            <a:r>
              <a:rPr lang="pl-PL" sz="2400" dirty="0"/>
              <a:t>Można tu spotkać także: orliki krzykliwe, bielika,  kanie czarne, sokoła wędrownego, cietrzewia, puchacza, włochatkę i kraskę.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E1D759C-FAA4-453D-9AE7-E4CE31AD7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2" y="133916"/>
            <a:ext cx="1724025" cy="264795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5DF25B7-A334-4FF6-B37E-7497E0617A02}"/>
              </a:ext>
            </a:extLst>
          </p:cNvPr>
          <p:cNvSpPr txBox="1"/>
          <p:nvPr/>
        </p:nvSpPr>
        <p:spPr>
          <a:xfrm>
            <a:off x="2569029" y="609600"/>
            <a:ext cx="81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Kraska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5CD7300-381A-4C83-AD9D-61EB0F62FDE8}"/>
              </a:ext>
            </a:extLst>
          </p:cNvPr>
          <p:cNvSpPr txBox="1"/>
          <p:nvPr/>
        </p:nvSpPr>
        <p:spPr>
          <a:xfrm>
            <a:off x="6802710" y="745030"/>
            <a:ext cx="145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Bocian czarny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9ECDECF7-4CE1-46C3-8344-D11008B78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68" y="4865459"/>
            <a:ext cx="2581275" cy="177165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6605D58-8851-462A-8627-44C8DE38F8E8}"/>
              </a:ext>
            </a:extLst>
          </p:cNvPr>
          <p:cNvSpPr txBox="1"/>
          <p:nvPr/>
        </p:nvSpPr>
        <p:spPr>
          <a:xfrm>
            <a:off x="3497943" y="5413829"/>
            <a:ext cx="64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Orlik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76CF829A-96EC-4C40-BCB1-4BBFC3D2B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953" y="4811030"/>
            <a:ext cx="2466975" cy="1847850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F1DE24E-BC45-4B35-8227-FFFAFCA88136}"/>
              </a:ext>
            </a:extLst>
          </p:cNvPr>
          <p:cNvSpPr txBox="1"/>
          <p:nvPr/>
        </p:nvSpPr>
        <p:spPr>
          <a:xfrm>
            <a:off x="7373257" y="5413829"/>
            <a:ext cx="91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Puchacz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F59D62B4-5F84-4EF4-86BE-89EB4A944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996" y="4238625"/>
            <a:ext cx="1743075" cy="2619375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8038973-632C-4F6B-9826-DB907C667B4D}"/>
              </a:ext>
            </a:extLst>
          </p:cNvPr>
          <p:cNvSpPr txBox="1"/>
          <p:nvPr/>
        </p:nvSpPr>
        <p:spPr>
          <a:xfrm>
            <a:off x="11422743" y="4999255"/>
            <a:ext cx="809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Kania </a:t>
            </a:r>
          </a:p>
          <a:p>
            <a:r>
              <a:rPr lang="pl-PL" dirty="0"/>
              <a:t>czarna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2A3178B0-18F9-4DC9-B08F-A062377AC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6003" y="382458"/>
            <a:ext cx="2867025" cy="1590675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1A0E210-5443-4BC0-9AF4-6B48FE2A8B07}"/>
              </a:ext>
            </a:extLst>
          </p:cNvPr>
          <p:cNvSpPr txBox="1"/>
          <p:nvPr/>
        </p:nvSpPr>
        <p:spPr>
          <a:xfrm>
            <a:off x="10562465" y="2100902"/>
            <a:ext cx="81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Kraska</a:t>
            </a:r>
          </a:p>
        </p:txBody>
      </p:sp>
    </p:spTree>
    <p:extLst>
      <p:ext uri="{BB962C8B-B14F-4D97-AF65-F5344CB8AC3E}">
        <p14:creationId xmlns:p14="http://schemas.microsoft.com/office/powerpoint/2010/main" val="1014996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BC5298-2424-4299-B598-B78ED0573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3" y="391252"/>
            <a:ext cx="9720072" cy="1499616"/>
          </a:xfrm>
        </p:spPr>
        <p:txBody>
          <a:bodyPr/>
          <a:lstStyle/>
          <a:p>
            <a:r>
              <a:rPr lang="pl-PL" dirty="0"/>
              <a:t>Zbiorniki wodne </a:t>
            </a:r>
            <a:r>
              <a:rPr lang="pl-PL" dirty="0" err="1"/>
              <a:t>mazowsza</a:t>
            </a: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2524912-EDCD-44C5-B68F-257E3773984B}"/>
              </a:ext>
            </a:extLst>
          </p:cNvPr>
          <p:cNvSpPr txBox="1"/>
          <p:nvPr/>
        </p:nvSpPr>
        <p:spPr>
          <a:xfrm>
            <a:off x="272800" y="1537855"/>
            <a:ext cx="63796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Do Mazowsza należą doliny wielkich rzek- </a:t>
            </a:r>
          </a:p>
          <a:p>
            <a:r>
              <a:rPr lang="pl-PL" sz="2800" dirty="0"/>
              <a:t>Wisły, Bugu, Narwi, Pilicy i Bzury. </a:t>
            </a:r>
          </a:p>
          <a:p>
            <a:r>
              <a:rPr lang="pl-PL" sz="2800" dirty="0"/>
              <a:t>Jednak równie piękne plenery znaleźć </a:t>
            </a:r>
          </a:p>
          <a:p>
            <a:r>
              <a:rPr lang="pl-PL" sz="2800" dirty="0"/>
              <a:t>można nad mniejszymi rzekami, jak Liwiec, </a:t>
            </a:r>
          </a:p>
          <a:p>
            <a:r>
              <a:rPr lang="pl-PL" sz="2800" dirty="0"/>
              <a:t>Świder, Radomka, Rawka, Omulew, Wkra, </a:t>
            </a:r>
          </a:p>
          <a:p>
            <a:r>
              <a:rPr lang="pl-PL" sz="2800" dirty="0"/>
              <a:t>Orzyc, Skrwa i </a:t>
            </a:r>
            <a:r>
              <a:rPr lang="pl-PL" sz="2800" dirty="0" err="1"/>
              <a:t>Wel</a:t>
            </a:r>
            <a:r>
              <a:rPr lang="pl-PL" sz="2800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633A398-7D24-40B9-9A76-FF9CB65F8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188" y="1537855"/>
            <a:ext cx="5202994" cy="510491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E6D692A-DFF3-40AD-A1DC-72D2DAA7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18" y="4323623"/>
            <a:ext cx="2133600" cy="21431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8F81D98-F941-49C5-A2B5-41946585A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621" y="4215511"/>
            <a:ext cx="2619375" cy="174307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D8317-2A74-4360-B72D-73B823FABA7A}"/>
              </a:ext>
            </a:extLst>
          </p:cNvPr>
          <p:cNvSpPr txBox="1"/>
          <p:nvPr/>
        </p:nvSpPr>
        <p:spPr>
          <a:xfrm>
            <a:off x="2546374" y="5153891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Wisła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C636B77-5326-4ADB-9A61-6BA063F304F7}"/>
              </a:ext>
            </a:extLst>
          </p:cNvPr>
          <p:cNvSpPr txBox="1"/>
          <p:nvPr/>
        </p:nvSpPr>
        <p:spPr>
          <a:xfrm>
            <a:off x="4730976" y="6097416"/>
            <a:ext cx="80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Narew</a:t>
            </a:r>
          </a:p>
        </p:txBody>
      </p:sp>
    </p:spTree>
    <p:extLst>
      <p:ext uri="{BB962C8B-B14F-4D97-AF65-F5344CB8AC3E}">
        <p14:creationId xmlns:p14="http://schemas.microsoft.com/office/powerpoint/2010/main" val="2187870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B6880FA-5DE9-47A8-950D-2CF6FCACD7B3}"/>
              </a:ext>
            </a:extLst>
          </p:cNvPr>
          <p:cNvSpPr txBox="1"/>
          <p:nvPr/>
        </p:nvSpPr>
        <p:spPr>
          <a:xfrm>
            <a:off x="332508" y="425805"/>
            <a:ext cx="117130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i="1" dirty="0"/>
              <a:t>Mazowsze to tereny rozległych łąk nadrzecznych i uprawnych pól, a przede wszystkim sadów</a:t>
            </a:r>
            <a:r>
              <a:rPr lang="pl-PL" sz="2400" dirty="0"/>
              <a:t>.</a:t>
            </a:r>
          </a:p>
          <a:p>
            <a:endParaRPr lang="pl-PL" sz="2400" dirty="0"/>
          </a:p>
          <a:p>
            <a:r>
              <a:rPr lang="pl-PL" sz="2400" dirty="0"/>
              <a:t>Prekursorką uprawy owoców na południowym Mazowszu była królowa Bona. </a:t>
            </a:r>
          </a:p>
          <a:p>
            <a:r>
              <a:rPr lang="pl-PL" sz="2400" dirty="0"/>
              <a:t>Obecnie sady zajmują ok. 35 tys. ha. Najpiękniej prezentują się w maju, kiedy drzewa </a:t>
            </a:r>
          </a:p>
          <a:p>
            <a:r>
              <a:rPr lang="pl-PL" sz="2400" dirty="0"/>
              <a:t>są obsypane białym kwieciem. W ostatni weekend maja w Grójcu ( miejscowość na południu </a:t>
            </a:r>
          </a:p>
          <a:p>
            <a:r>
              <a:rPr lang="pl-PL" sz="2400" dirty="0"/>
              <a:t>Mazowsza) obchodzone jest Święto Kwitnących Jabłoni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0E6192-19B7-4E79-94EE-CE0D54BB1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85" y="2756620"/>
            <a:ext cx="2590800" cy="17621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4F4A32C-5D6A-45DB-93DA-52BE4B897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104" y="2713758"/>
            <a:ext cx="2466975" cy="184785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B1E3DC1-9C90-46A3-AB2C-F4340E64B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435" y="2756620"/>
            <a:ext cx="1743075" cy="26193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6A80CA5-046C-47D8-9095-3361818A3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804" y="4909270"/>
            <a:ext cx="2914650" cy="15716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CA2A86F-446E-4CFB-80E0-F07CBA5E8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2501" y="4867706"/>
            <a:ext cx="29908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8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Marzena Grzeszczyk </a:t>
            </a:r>
          </a:p>
          <a:p>
            <a:r>
              <a:rPr lang="pl-PL" dirty="0"/>
              <a:t>Szkoła Podstawowa nr 312 im. </a:t>
            </a:r>
            <a:r>
              <a:rPr lang="pl-PL" dirty="0" err="1"/>
              <a:t>E.Szelburg</a:t>
            </a:r>
            <a:r>
              <a:rPr lang="pl-PL" dirty="0"/>
              <a:t>-Zarembiny w Warszawie</a:t>
            </a:r>
          </a:p>
          <a:p>
            <a:r>
              <a:rPr lang="pl-PL" dirty="0"/>
              <a:t>Mazowsze</a:t>
            </a:r>
          </a:p>
        </p:txBody>
      </p:sp>
    </p:spTree>
    <p:extLst>
      <p:ext uri="{BB962C8B-B14F-4D97-AF65-F5344CB8AC3E}">
        <p14:creationId xmlns:p14="http://schemas.microsoft.com/office/powerpoint/2010/main" val="4200030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7D8595E-B987-4A0A-B07E-ED565EACCA4E}"/>
              </a:ext>
            </a:extLst>
          </p:cNvPr>
          <p:cNvSpPr txBox="1"/>
          <p:nvPr/>
        </p:nvSpPr>
        <p:spPr>
          <a:xfrm>
            <a:off x="942109" y="997527"/>
            <a:ext cx="95050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Na Mazowszu uprawiane są: buraki cukrowe, , rzepak, pszenica, </a:t>
            </a:r>
          </a:p>
          <a:p>
            <a:r>
              <a:rPr lang="pl-PL" sz="2800" dirty="0"/>
              <a:t>żyto, ziemniaki.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056A1D0-BD1A-45E9-8E87-F6E8D33A9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48" y="2308080"/>
            <a:ext cx="2619375" cy="174307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0788691-453D-4641-893A-7B4F83AC83FC}"/>
              </a:ext>
            </a:extLst>
          </p:cNvPr>
          <p:cNvSpPr txBox="1"/>
          <p:nvPr/>
        </p:nvSpPr>
        <p:spPr>
          <a:xfrm>
            <a:off x="3782291" y="3075709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Rzepak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90E6FE6-A2CF-43FC-AA6C-2770C3DA8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940" y="1886405"/>
            <a:ext cx="2847975" cy="16002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A5C2FF-112C-4615-87AD-8EDD39A52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88" y="4598410"/>
            <a:ext cx="2590800" cy="176212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2884BFF-BE02-4DDA-A5D7-51CDA23B717E}"/>
              </a:ext>
            </a:extLst>
          </p:cNvPr>
          <p:cNvSpPr txBox="1"/>
          <p:nvPr/>
        </p:nvSpPr>
        <p:spPr>
          <a:xfrm>
            <a:off x="4653042" y="5479472"/>
            <a:ext cx="144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Pola uprawne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E41D31B-D82E-4622-A17F-80338A9CE345}"/>
              </a:ext>
            </a:extLst>
          </p:cNvPr>
          <p:cNvSpPr txBox="1"/>
          <p:nvPr/>
        </p:nvSpPr>
        <p:spPr>
          <a:xfrm>
            <a:off x="8963891" y="268650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Zboże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778C75-B290-4B2E-81DC-9242AE7B2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636" y="4145973"/>
            <a:ext cx="2676525" cy="17145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96EEC31-1F99-424C-8442-6776157BD913}"/>
              </a:ext>
            </a:extLst>
          </p:cNvPr>
          <p:cNvSpPr txBox="1"/>
          <p:nvPr/>
        </p:nvSpPr>
        <p:spPr>
          <a:xfrm>
            <a:off x="10183091" y="4738255"/>
            <a:ext cx="155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Buraki cukrowe</a:t>
            </a:r>
          </a:p>
        </p:txBody>
      </p:sp>
    </p:spTree>
    <p:extLst>
      <p:ext uri="{BB962C8B-B14F-4D97-AF65-F5344CB8AC3E}">
        <p14:creationId xmlns:p14="http://schemas.microsoft.com/office/powerpoint/2010/main" val="2095135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9600" dirty="0"/>
            </a:br>
            <a:br>
              <a:rPr lang="pl-PL" sz="9600" dirty="0"/>
            </a:br>
            <a:br>
              <a:rPr lang="pl-PL" sz="9600" dirty="0"/>
            </a:br>
            <a:r>
              <a:rPr lang="pl-PL" sz="9600" dirty="0"/>
              <a:t>Przyśpiewka               lub piosenka              regionu MAZOWSZA</a:t>
            </a:r>
          </a:p>
        </p:txBody>
      </p:sp>
    </p:spTree>
    <p:extLst>
      <p:ext uri="{BB962C8B-B14F-4D97-AF65-F5344CB8AC3E}">
        <p14:creationId xmlns:p14="http://schemas.microsoft.com/office/powerpoint/2010/main" val="463779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D0E653C-1D91-4975-81A8-7D3A14639966}"/>
              </a:ext>
            </a:extLst>
          </p:cNvPr>
          <p:cNvSpPr txBox="1"/>
          <p:nvPr/>
        </p:nvSpPr>
        <p:spPr>
          <a:xfrm>
            <a:off x="2982897" y="941033"/>
            <a:ext cx="157132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0" dirty="0">
                <a:latin typeface="+mj-lt"/>
              </a:rPr>
              <a:t>Oberek</a:t>
            </a:r>
          </a:p>
        </p:txBody>
      </p:sp>
      <p:pic>
        <p:nvPicPr>
          <p:cNvPr id="3" name="Multimedia online 2" title="oberek">
            <a:hlinkClick r:id="" action="ppaction://media"/>
            <a:extLst>
              <a:ext uri="{FF2B5EF4-FFF2-40B4-BE49-F238E27FC236}">
                <a16:creationId xmlns:a16="http://schemas.microsoft.com/office/drawing/2014/main" id="{10BC846A-1FE0-4EC8-9B02-454D7AF4BC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56933" y="387231"/>
            <a:ext cx="4391980" cy="329398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4A3648E-7FE3-41A8-A17E-488E32A1F848}"/>
              </a:ext>
            </a:extLst>
          </p:cNvPr>
          <p:cNvSpPr txBox="1"/>
          <p:nvPr/>
        </p:nvSpPr>
        <p:spPr>
          <a:xfrm>
            <a:off x="230818" y="2505670"/>
            <a:ext cx="6267635" cy="2351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Nazwa „oberek” wywodzi się od obracania się 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(Oberek, obertas, </a:t>
            </a:r>
            <a:r>
              <a:rPr lang="pl-PL" sz="2000" dirty="0" err="1"/>
              <a:t>obyrtany</a:t>
            </a:r>
            <a:r>
              <a:rPr lang="pl-PL" sz="2000" dirty="0"/>
              <a:t>). 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Tańcowi towarzyszą przyśpiewki, okrzyki i przytupy. 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To najszybszy taniec 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mazurkowych. Wywodzi się z Mazowsza. </a:t>
            </a:r>
          </a:p>
        </p:txBody>
      </p:sp>
      <p:pic>
        <p:nvPicPr>
          <p:cNvPr id="5" name="Multimedia online 4" title="Oberek Taniec Kurpie Józef Mróz Polska muzyka ludowa Polish Folk Music Folk Traditional Dance Oberek">
            <a:hlinkClick r:id="" action="ppaction://media"/>
            <a:extLst>
              <a:ext uri="{FF2B5EF4-FFF2-40B4-BE49-F238E27FC236}">
                <a16:creationId xmlns:a16="http://schemas.microsoft.com/office/drawing/2014/main" id="{298E2F32-8FFA-4851-B1DE-036CAE70399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894497" y="4565769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4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A053C63-323A-4558-AEAC-53DF1148C9D7}"/>
              </a:ext>
            </a:extLst>
          </p:cNvPr>
          <p:cNvSpPr txBox="1"/>
          <p:nvPr/>
        </p:nvSpPr>
        <p:spPr>
          <a:xfrm>
            <a:off x="2077375" y="949911"/>
            <a:ext cx="30990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0" dirty="0"/>
              <a:t>Łowiczanka</a:t>
            </a:r>
          </a:p>
        </p:txBody>
      </p:sp>
      <p:pic>
        <p:nvPicPr>
          <p:cNvPr id="3" name="Multimedia online 2" title="lowiczanka">
            <a:hlinkClick r:id="" action="ppaction://media"/>
            <a:extLst>
              <a:ext uri="{FF2B5EF4-FFF2-40B4-BE49-F238E27FC236}">
                <a16:creationId xmlns:a16="http://schemas.microsoft.com/office/drawing/2014/main" id="{B0D8F9D9-682C-457C-9508-B559AA415C9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0" y="1811685"/>
            <a:ext cx="5262618" cy="297337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F55BFA0-8E27-42DD-BF5C-A5954E149F1E}"/>
              </a:ext>
            </a:extLst>
          </p:cNvPr>
          <p:cNvSpPr txBox="1"/>
          <p:nvPr/>
        </p:nvSpPr>
        <p:spPr>
          <a:xfrm>
            <a:off x="928728" y="1917577"/>
            <a:ext cx="424770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Łowiczanka jestem, dana, dana, dana, </a:t>
            </a:r>
          </a:p>
          <a:p>
            <a:r>
              <a:rPr lang="pl-PL" dirty="0"/>
              <a:t>Mogę śpiewać, tańczyć do białego rana </a:t>
            </a:r>
          </a:p>
          <a:p>
            <a:r>
              <a:rPr lang="pl-PL" dirty="0"/>
              <a:t>Łowiczanka jestem, z samego Łowicza, </a:t>
            </a:r>
          </a:p>
          <a:p>
            <a:r>
              <a:rPr lang="pl-PL" dirty="0"/>
              <a:t>Od innych panienek wianka nie pożyczam </a:t>
            </a:r>
          </a:p>
          <a:p>
            <a:r>
              <a:rPr lang="pl-PL" dirty="0"/>
              <a:t>Każda Łowiczanka ma jak gwiazdy oczy, </a:t>
            </a:r>
          </a:p>
          <a:p>
            <a:r>
              <a:rPr lang="pl-PL" dirty="0"/>
              <a:t>Każdego chłopaka od razu uroczy </a:t>
            </a:r>
          </a:p>
          <a:p>
            <a:endParaRPr lang="pl-PL" dirty="0"/>
          </a:p>
          <a:p>
            <a:r>
              <a:rPr lang="pl-PL" dirty="0"/>
              <a:t>Łowiczanka jestem... </a:t>
            </a:r>
          </a:p>
          <a:p>
            <a:endParaRPr lang="pl-PL" dirty="0"/>
          </a:p>
          <a:p>
            <a:r>
              <a:rPr lang="pl-PL" dirty="0"/>
              <a:t>Każda Łowiczanka usta ma jak wiśnie, </a:t>
            </a:r>
          </a:p>
          <a:p>
            <a:r>
              <a:rPr lang="pl-PL" dirty="0"/>
              <a:t>Kto tego nie widzi, niech go dunder świśnie </a:t>
            </a:r>
          </a:p>
          <a:p>
            <a:r>
              <a:rPr lang="pl-PL" dirty="0"/>
              <a:t>Warszawianki sławne - ładne, ale zdradne, </a:t>
            </a:r>
          </a:p>
          <a:p>
            <a:r>
              <a:rPr lang="pl-PL" dirty="0"/>
              <a:t>Łowickie na odwrót - zdradne, ale ładne </a:t>
            </a:r>
          </a:p>
          <a:p>
            <a:r>
              <a:rPr lang="pl-PL" dirty="0"/>
              <a:t>Najlepsze tancerze - łowickie chłopaki, </a:t>
            </a:r>
          </a:p>
          <a:p>
            <a:r>
              <a:rPr lang="pl-PL" dirty="0"/>
              <a:t>Najlepsze mężowie - łowickie </a:t>
            </a:r>
            <a:r>
              <a:rPr lang="pl-PL" dirty="0" err="1"/>
              <a:t>Księżaki</a:t>
            </a:r>
            <a:r>
              <a:rPr lang="pl-PL" dirty="0"/>
              <a:t> </a:t>
            </a:r>
          </a:p>
          <a:p>
            <a:endParaRPr lang="pl-PL" dirty="0"/>
          </a:p>
          <a:p>
            <a:r>
              <a:rPr lang="pl-PL" dirty="0"/>
              <a:t>Każda Łowiczanka... </a:t>
            </a:r>
          </a:p>
        </p:txBody>
      </p:sp>
    </p:spTree>
    <p:extLst>
      <p:ext uri="{BB962C8B-B14F-4D97-AF65-F5344CB8AC3E}">
        <p14:creationId xmlns:p14="http://schemas.microsoft.com/office/powerpoint/2010/main" val="243155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ltimedia online 1" title="Zespół Forever - Łowickie Chłopoki -Łowicz">
            <a:hlinkClick r:id="" action="ppaction://media"/>
            <a:extLst>
              <a:ext uri="{FF2B5EF4-FFF2-40B4-BE49-F238E27FC236}">
                <a16:creationId xmlns:a16="http://schemas.microsoft.com/office/drawing/2014/main" id="{688428E9-41D8-45AD-B445-B0B6077F51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70578" y="3110946"/>
            <a:ext cx="4235770" cy="239321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C2AC39F-40CB-4356-A692-46373A20CFE6}"/>
              </a:ext>
            </a:extLst>
          </p:cNvPr>
          <p:cNvSpPr txBox="1"/>
          <p:nvPr/>
        </p:nvSpPr>
        <p:spPr>
          <a:xfrm>
            <a:off x="617986" y="621267"/>
            <a:ext cx="56318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Łowickie </a:t>
            </a:r>
            <a:r>
              <a:rPr lang="pl-PL" sz="1600" dirty="0" err="1"/>
              <a:t>chłopoki</a:t>
            </a:r>
            <a:r>
              <a:rPr lang="pl-PL" sz="1600" dirty="0"/>
              <a:t> jak parowe młyny,</a:t>
            </a:r>
          </a:p>
          <a:p>
            <a:r>
              <a:rPr lang="pl-PL" sz="1600" dirty="0"/>
              <a:t>Łowickie </a:t>
            </a:r>
            <a:r>
              <a:rPr lang="pl-PL" sz="1600" dirty="0" err="1"/>
              <a:t>chłopoki</a:t>
            </a:r>
            <a:r>
              <a:rPr lang="pl-PL" sz="1600" dirty="0"/>
              <a:t> jak parowe młyny,</a:t>
            </a:r>
          </a:p>
          <a:p>
            <a:r>
              <a:rPr lang="pl-PL" sz="1600" dirty="0"/>
              <a:t>Od jednej do drugiej latają dziewczyny</a:t>
            </a:r>
          </a:p>
          <a:p>
            <a:r>
              <a:rPr lang="pl-PL" sz="1600" dirty="0"/>
              <a:t>Od jednej do drugiej latają dziewczyny</a:t>
            </a:r>
          </a:p>
          <a:p>
            <a:endParaRPr lang="pl-PL" sz="1600" dirty="0"/>
          </a:p>
          <a:p>
            <a:r>
              <a:rPr lang="pl-PL" sz="1600" dirty="0"/>
              <a:t>Nie </a:t>
            </a:r>
            <a:r>
              <a:rPr lang="pl-PL" sz="1600" dirty="0" err="1"/>
              <a:t>siodej</a:t>
            </a:r>
            <a:r>
              <a:rPr lang="pl-PL" sz="1600" dirty="0"/>
              <a:t>, nie </a:t>
            </a:r>
            <a:r>
              <a:rPr lang="pl-PL" sz="1600" dirty="0" err="1"/>
              <a:t>godej</a:t>
            </a:r>
            <a:r>
              <a:rPr lang="pl-PL" sz="1600" dirty="0"/>
              <a:t>, nie zalecaj mi się</a:t>
            </a:r>
          </a:p>
          <a:p>
            <a:r>
              <a:rPr lang="pl-PL" sz="1600" dirty="0"/>
              <a:t>Nie </a:t>
            </a:r>
            <a:r>
              <a:rPr lang="pl-PL" sz="1600" dirty="0" err="1"/>
              <a:t>siodej</a:t>
            </a:r>
            <a:r>
              <a:rPr lang="pl-PL" sz="1600" dirty="0"/>
              <a:t>, nie </a:t>
            </a:r>
            <a:r>
              <a:rPr lang="pl-PL" sz="1600" dirty="0" err="1"/>
              <a:t>godej</a:t>
            </a:r>
            <a:r>
              <a:rPr lang="pl-PL" sz="1600" dirty="0"/>
              <a:t>, nie zalecaj mi się</a:t>
            </a:r>
          </a:p>
          <a:p>
            <a:r>
              <a:rPr lang="pl-PL" sz="1600" dirty="0" err="1"/>
              <a:t>Jo</a:t>
            </a:r>
            <a:r>
              <a:rPr lang="pl-PL" sz="1600" dirty="0"/>
              <a:t> majątku ni </a:t>
            </a:r>
            <a:r>
              <a:rPr lang="pl-PL" sz="1600" dirty="0" err="1"/>
              <a:t>mom</a:t>
            </a:r>
            <a:r>
              <a:rPr lang="pl-PL" sz="1600" dirty="0"/>
              <a:t> ni spodobam Ci się</a:t>
            </a:r>
          </a:p>
          <a:p>
            <a:r>
              <a:rPr lang="pl-PL" sz="1600" dirty="0" err="1"/>
              <a:t>Jo</a:t>
            </a:r>
            <a:r>
              <a:rPr lang="pl-PL" sz="1600" dirty="0"/>
              <a:t> majątku ni </a:t>
            </a:r>
            <a:r>
              <a:rPr lang="pl-PL" sz="1600" dirty="0" err="1"/>
              <a:t>mom</a:t>
            </a:r>
            <a:r>
              <a:rPr lang="pl-PL" sz="1600" dirty="0"/>
              <a:t> ni spodobam Ci się</a:t>
            </a:r>
          </a:p>
          <a:p>
            <a:endParaRPr lang="pl-PL" sz="1600" dirty="0"/>
          </a:p>
          <a:p>
            <a:r>
              <a:rPr lang="pl-PL" sz="1600" dirty="0"/>
              <a:t>To </a:t>
            </a:r>
            <a:r>
              <a:rPr lang="pl-PL" sz="1600" dirty="0" err="1"/>
              <a:t>łodna</a:t>
            </a:r>
            <a:r>
              <a:rPr lang="pl-PL" sz="1600" dirty="0"/>
              <a:t> to </a:t>
            </a:r>
            <a:r>
              <a:rPr lang="pl-PL" sz="1600" dirty="0" err="1"/>
              <a:t>zgrobna</a:t>
            </a:r>
            <a:r>
              <a:rPr lang="pl-PL" sz="1600" dirty="0"/>
              <a:t>, a ta z pierścieniami</a:t>
            </a:r>
          </a:p>
          <a:p>
            <a:r>
              <a:rPr lang="pl-PL" sz="1600" dirty="0"/>
              <a:t>To </a:t>
            </a:r>
            <a:r>
              <a:rPr lang="pl-PL" sz="1600" dirty="0" err="1"/>
              <a:t>łodna</a:t>
            </a:r>
            <a:r>
              <a:rPr lang="pl-PL" sz="1600" dirty="0"/>
              <a:t> to </a:t>
            </a:r>
            <a:r>
              <a:rPr lang="pl-PL" sz="1600" dirty="0" err="1"/>
              <a:t>zgrobna</a:t>
            </a:r>
            <a:r>
              <a:rPr lang="pl-PL" sz="1600" dirty="0"/>
              <a:t>, a ta z pierścieniami</a:t>
            </a:r>
          </a:p>
          <a:p>
            <a:r>
              <a:rPr lang="pl-PL" sz="1600" dirty="0"/>
              <a:t>Ta jeszcze ładniejsza bo ta z koralami</a:t>
            </a:r>
          </a:p>
          <a:p>
            <a:r>
              <a:rPr lang="pl-PL" sz="1600" dirty="0"/>
              <a:t>Ta jeszcze ładniejsza bo ta z koralami</a:t>
            </a:r>
          </a:p>
          <a:p>
            <a:endParaRPr lang="pl-PL" sz="1600" dirty="0"/>
          </a:p>
          <a:p>
            <a:r>
              <a:rPr lang="pl-PL" sz="1600" dirty="0"/>
              <a:t>A czy </a:t>
            </a:r>
            <a:r>
              <a:rPr lang="pl-PL" sz="1600" dirty="0" err="1"/>
              <a:t>jo</a:t>
            </a:r>
            <a:r>
              <a:rPr lang="pl-PL" sz="1600" dirty="0"/>
              <a:t> ci się pytam czyś majątek miała</a:t>
            </a:r>
          </a:p>
          <a:p>
            <a:r>
              <a:rPr lang="pl-PL" sz="1600" dirty="0"/>
              <a:t>A czy </a:t>
            </a:r>
            <a:r>
              <a:rPr lang="pl-PL" sz="1600" dirty="0" err="1"/>
              <a:t>jo</a:t>
            </a:r>
            <a:r>
              <a:rPr lang="pl-PL" sz="1600" dirty="0"/>
              <a:t> ci się pytam czyś majątek miała</a:t>
            </a:r>
          </a:p>
          <a:p>
            <a:r>
              <a:rPr lang="pl-PL" sz="1600" dirty="0"/>
              <a:t>Ino </a:t>
            </a:r>
            <a:r>
              <a:rPr lang="pl-PL" sz="1600" dirty="0" err="1"/>
              <a:t>jo</a:t>
            </a:r>
            <a:r>
              <a:rPr lang="pl-PL" sz="1600" dirty="0"/>
              <a:t> się pytom czy mnie będziesz chciała</a:t>
            </a:r>
          </a:p>
          <a:p>
            <a:r>
              <a:rPr lang="pl-PL" sz="1600" dirty="0"/>
              <a:t>Ino </a:t>
            </a:r>
            <a:r>
              <a:rPr lang="pl-PL" sz="1600" dirty="0" err="1"/>
              <a:t>jo</a:t>
            </a:r>
            <a:r>
              <a:rPr lang="pl-PL" sz="1600" dirty="0"/>
              <a:t> się pytom czy mnie będziesz chciała</a:t>
            </a:r>
          </a:p>
          <a:p>
            <a:endParaRPr lang="pl-PL" sz="1600" dirty="0"/>
          </a:p>
          <a:p>
            <a:r>
              <a:rPr lang="pl-PL" sz="1600" dirty="0"/>
              <a:t>Oj chciałabym chciała, ale nie takiego</a:t>
            </a:r>
          </a:p>
          <a:p>
            <a:r>
              <a:rPr lang="pl-PL" sz="1600" dirty="0"/>
              <a:t>Oj chciałabym chciała, ale nie takiego</a:t>
            </a:r>
          </a:p>
          <a:p>
            <a:r>
              <a:rPr lang="pl-PL" sz="1600" dirty="0"/>
              <a:t>Ładnego zgrabnego </a:t>
            </a:r>
            <a:r>
              <a:rPr lang="pl-PL" sz="1600" dirty="0" err="1"/>
              <a:t>chłopoka</a:t>
            </a:r>
            <a:r>
              <a:rPr lang="pl-PL" sz="1600" dirty="0"/>
              <a:t> naszego</a:t>
            </a:r>
          </a:p>
          <a:p>
            <a:r>
              <a:rPr lang="pl-PL" sz="1600" dirty="0"/>
              <a:t>Ładnego zgrabnego </a:t>
            </a:r>
            <a:r>
              <a:rPr lang="pl-PL" sz="1600" dirty="0" err="1"/>
              <a:t>chłopoka</a:t>
            </a:r>
            <a:r>
              <a:rPr lang="pl-PL" sz="1600" dirty="0"/>
              <a:t> naszego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FFA5121-04D7-4F15-833B-4C2C3C014844}"/>
              </a:ext>
            </a:extLst>
          </p:cNvPr>
          <p:cNvSpPr txBox="1"/>
          <p:nvPr/>
        </p:nvSpPr>
        <p:spPr>
          <a:xfrm>
            <a:off x="5646199" y="878889"/>
            <a:ext cx="35130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0" dirty="0">
                <a:latin typeface="+mj-lt"/>
              </a:rPr>
              <a:t>Łowickie </a:t>
            </a:r>
            <a:r>
              <a:rPr lang="pl-PL" sz="5000" dirty="0" err="1">
                <a:latin typeface="+mj-lt"/>
              </a:rPr>
              <a:t>chłopoki</a:t>
            </a:r>
            <a:endParaRPr lang="pl-PL" sz="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030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DDCA341-D9D6-49E8-952B-BE3427095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547" y="3085173"/>
            <a:ext cx="4371211" cy="3279932"/>
          </a:xfrm>
          <a:prstGeom prst="rect">
            <a:avLst/>
          </a:prstGeom>
        </p:spPr>
      </p:pic>
      <p:pic>
        <p:nvPicPr>
          <p:cNvPr id="4" name="Multimedia online 3" title="MAZOWSZE - Kukułeczka (TVP 1952)">
            <a:hlinkClick r:id="" action="ppaction://media"/>
            <a:extLst>
              <a:ext uri="{FF2B5EF4-FFF2-40B4-BE49-F238E27FC236}">
                <a16:creationId xmlns:a16="http://schemas.microsoft.com/office/drawing/2014/main" id="{D37757A7-1FD8-4001-8A57-D805BCE407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61153" y="656578"/>
            <a:ext cx="2540000" cy="1905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8D6DAB3-9CDA-464D-A899-F087F4DDC9BB}"/>
              </a:ext>
            </a:extLst>
          </p:cNvPr>
          <p:cNvSpPr txBox="1"/>
          <p:nvPr/>
        </p:nvSpPr>
        <p:spPr>
          <a:xfrm>
            <a:off x="1100830" y="288708"/>
            <a:ext cx="64413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0" dirty="0"/>
              <a:t>„</a:t>
            </a:r>
            <a:r>
              <a:rPr lang="pl-PL" sz="5000" dirty="0" err="1"/>
              <a:t>Rokiczanka</a:t>
            </a:r>
            <a:r>
              <a:rPr lang="pl-PL" sz="5000" dirty="0"/>
              <a:t> kukułeczka”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A711CCA-EFED-478A-B3FF-08768A71264E}"/>
              </a:ext>
            </a:extLst>
          </p:cNvPr>
          <p:cNvSpPr txBox="1"/>
          <p:nvPr/>
        </p:nvSpPr>
        <p:spPr>
          <a:xfrm>
            <a:off x="296973" y="1289481"/>
            <a:ext cx="9521730" cy="5395404"/>
          </a:xfrm>
          <a:prstGeom prst="rect">
            <a:avLst/>
          </a:prstGeom>
          <a:noFill/>
        </p:spPr>
        <p:txBody>
          <a:bodyPr wrap="square" numCol="4" spcCol="0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Tekst piosenki: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Kukułeczka kuka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Chłopiec panny szuka</a:t>
            </a:r>
          </a:p>
          <a:p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Spozira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przebira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 nosa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zadzira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Ref: Kuku kuku</a:t>
            </a:r>
          </a:p>
          <a:p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Aha </a:t>
            </a:r>
            <a:r>
              <a:rPr lang="pl-P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aha</a:t>
            </a:r>
            <a:endParaRPr lang="pl-PL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Łodiridi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łodiridi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 dyna</a:t>
            </a:r>
          </a:p>
          <a:p>
            <a:r>
              <a:rPr lang="pl-P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Łodiridi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 dyna u ha!</a:t>
            </a:r>
          </a:p>
          <a:p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Kuku </a:t>
            </a:r>
            <a:r>
              <a:rPr lang="pl-P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kuku</a:t>
            </a:r>
            <a:endParaRPr lang="pl-PL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Aha </a:t>
            </a:r>
            <a:r>
              <a:rPr lang="pl-P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aha</a:t>
            </a:r>
            <a:endParaRPr lang="pl-PL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Łodiridi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łodiridi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 dyna</a:t>
            </a:r>
          </a:p>
          <a:p>
            <a:r>
              <a:rPr lang="pl-PL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Łodiridi</a:t>
            </a:r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 dyna u ha!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Chłopcy moi chłopcy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 co wy tam dufacie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 w co w te surduty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Co po jednym macie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Kuku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kuku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Aha aha……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Poznać Ci to poznać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Chłopca fanfarona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Choć pusto w kieszeni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Głowa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najizona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Ref: Kuku kuku</a:t>
            </a:r>
          </a:p>
          <a:p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Aha aha……………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Kukułecka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kuka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Serce we mnie puka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Głupi ten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kawalir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Co z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majuntkiem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suka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Ref: Kuku kuku</a:t>
            </a:r>
          </a:p>
          <a:p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Aha aha………..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Pytaj dla kukułki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Łona wam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łodpowie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Że ten najbogatszy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Co ma dobrze w głowie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Ref: Kuku kuku</a:t>
            </a:r>
          </a:p>
          <a:p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Aha aha………..</a:t>
            </a:r>
          </a:p>
        </p:txBody>
      </p:sp>
    </p:spTree>
    <p:extLst>
      <p:ext uri="{BB962C8B-B14F-4D97-AF65-F5344CB8AC3E}">
        <p14:creationId xmlns:p14="http://schemas.microsoft.com/office/powerpoint/2010/main" val="12181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ltimedia online 1" title="Mazowsze-W kadzidlańskim boru">
            <a:hlinkClick r:id="" action="ppaction://media"/>
            <a:extLst>
              <a:ext uri="{FF2B5EF4-FFF2-40B4-BE49-F238E27FC236}">
                <a16:creationId xmlns:a16="http://schemas.microsoft.com/office/drawing/2014/main" id="{C83DFC57-A3CF-4C81-B81E-D5D25DB4CA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85441" y="1810675"/>
            <a:ext cx="2540000" cy="1905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318E133-BCC9-4706-8C4D-330DA364B5B9}"/>
              </a:ext>
            </a:extLst>
          </p:cNvPr>
          <p:cNvSpPr txBox="1"/>
          <p:nvPr/>
        </p:nvSpPr>
        <p:spPr>
          <a:xfrm>
            <a:off x="1580226" y="772357"/>
            <a:ext cx="44101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0" dirty="0">
                <a:latin typeface="+mj-lt"/>
              </a:rPr>
              <a:t>W kadzidlańskim boru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AE0FD17-ACAA-487F-B937-95CA9248A932}"/>
              </a:ext>
            </a:extLst>
          </p:cNvPr>
          <p:cNvSpPr txBox="1"/>
          <p:nvPr/>
        </p:nvSpPr>
        <p:spPr>
          <a:xfrm>
            <a:off x="917359" y="1810675"/>
            <a:ext cx="6060489" cy="6463308"/>
          </a:xfrm>
          <a:prstGeom prst="rect">
            <a:avLst/>
          </a:prstGeom>
          <a:noFill/>
        </p:spPr>
        <p:txBody>
          <a:bodyPr wrap="square" numCol="2" spcCol="504000" rtlCol="0">
            <a:spAutoFit/>
          </a:bodyPr>
          <a:lstStyle/>
          <a:p>
            <a:endParaRPr lang="pl-PL" dirty="0"/>
          </a:p>
          <a:p>
            <a:r>
              <a:rPr lang="pl-PL" dirty="0"/>
              <a:t>W Kadzidlańskim boru</a:t>
            </a:r>
          </a:p>
          <a:p>
            <a:r>
              <a:rPr lang="pl-PL" dirty="0" err="1"/>
              <a:t>Źródełeczko</a:t>
            </a:r>
            <a:r>
              <a:rPr lang="pl-PL" dirty="0"/>
              <a:t> </a:t>
            </a:r>
            <a:r>
              <a:rPr lang="pl-PL" dirty="0" err="1"/>
              <a:t>bzije</a:t>
            </a:r>
            <a:endParaRPr lang="pl-PL" dirty="0"/>
          </a:p>
          <a:p>
            <a:r>
              <a:rPr lang="pl-PL" dirty="0"/>
              <a:t>Kto idzie </a:t>
            </a:r>
            <a:r>
              <a:rPr lang="pl-PL" dirty="0" err="1"/>
              <a:t>cy</a:t>
            </a:r>
            <a:r>
              <a:rPr lang="pl-PL" dirty="0"/>
              <a:t> jadzie</a:t>
            </a:r>
          </a:p>
          <a:p>
            <a:r>
              <a:rPr lang="pl-PL" dirty="0"/>
              <a:t>Kto idzie </a:t>
            </a:r>
            <a:r>
              <a:rPr lang="pl-PL" dirty="0" err="1"/>
              <a:t>cy</a:t>
            </a:r>
            <a:r>
              <a:rPr lang="pl-PL" dirty="0"/>
              <a:t> jadzie</a:t>
            </a:r>
          </a:p>
          <a:p>
            <a:r>
              <a:rPr lang="pl-PL" dirty="0"/>
              <a:t>Wodę z niego </a:t>
            </a:r>
            <a:r>
              <a:rPr lang="pl-PL" dirty="0" err="1"/>
              <a:t>psije</a:t>
            </a:r>
            <a:endParaRPr lang="pl-PL" dirty="0"/>
          </a:p>
          <a:p>
            <a:endParaRPr lang="pl-PL" dirty="0"/>
          </a:p>
          <a:p>
            <a:r>
              <a:rPr lang="pl-PL" dirty="0"/>
              <a:t>Nie </a:t>
            </a:r>
            <a:r>
              <a:rPr lang="pl-PL" dirty="0" err="1"/>
              <a:t>psij</a:t>
            </a:r>
            <a:r>
              <a:rPr lang="pl-PL" dirty="0"/>
              <a:t> koniu wody</a:t>
            </a:r>
          </a:p>
          <a:p>
            <a:r>
              <a:rPr lang="pl-PL" dirty="0"/>
              <a:t>Bo ona zmącona</a:t>
            </a:r>
          </a:p>
          <a:p>
            <a:r>
              <a:rPr lang="pl-PL" dirty="0"/>
              <a:t>Pomąciła ci ją</a:t>
            </a:r>
          </a:p>
          <a:p>
            <a:r>
              <a:rPr lang="pl-PL" dirty="0"/>
              <a:t>Pomąciła ci ją</a:t>
            </a:r>
          </a:p>
          <a:p>
            <a:r>
              <a:rPr lang="pl-PL" dirty="0"/>
              <a:t>Dziewczyna nadobna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Choć woda zmącona</a:t>
            </a:r>
          </a:p>
          <a:p>
            <a:r>
              <a:rPr lang="pl-PL" dirty="0"/>
              <a:t>Ale się ustoi</a:t>
            </a:r>
          </a:p>
          <a:p>
            <a:r>
              <a:rPr lang="pl-PL" dirty="0"/>
              <a:t>Ładna ta </a:t>
            </a:r>
            <a:r>
              <a:rPr lang="pl-PL" dirty="0" err="1"/>
              <a:t>zidlonka</a:t>
            </a:r>
            <a:endParaRPr lang="pl-PL" dirty="0"/>
          </a:p>
          <a:p>
            <a:r>
              <a:rPr lang="pl-PL" dirty="0"/>
              <a:t>Ładna ta </a:t>
            </a:r>
            <a:r>
              <a:rPr lang="pl-PL" dirty="0" err="1"/>
              <a:t>zidlonka</a:t>
            </a:r>
            <a:endParaRPr lang="pl-PL" dirty="0"/>
          </a:p>
          <a:p>
            <a:r>
              <a:rPr lang="pl-PL" dirty="0"/>
              <a:t>Choć się nie ustroi</a:t>
            </a:r>
          </a:p>
          <a:p>
            <a:endParaRPr lang="pl-PL" dirty="0"/>
          </a:p>
          <a:p>
            <a:r>
              <a:rPr lang="pl-PL" dirty="0"/>
              <a:t>Marna jest dziewczyna</a:t>
            </a:r>
          </a:p>
          <a:p>
            <a:r>
              <a:rPr lang="pl-PL" dirty="0"/>
              <a:t>Co się wystroiła</a:t>
            </a:r>
          </a:p>
          <a:p>
            <a:r>
              <a:rPr lang="pl-PL" dirty="0"/>
              <a:t>Choć liczka sposobne</a:t>
            </a:r>
          </a:p>
          <a:p>
            <a:r>
              <a:rPr lang="pl-PL" dirty="0"/>
              <a:t>Choć oczka nadobne</a:t>
            </a:r>
          </a:p>
          <a:p>
            <a:r>
              <a:rPr lang="pl-PL" dirty="0"/>
              <a:t>Wodę nam zmąciła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C991D5C-D931-4716-8E02-1847C6979FF7}"/>
              </a:ext>
            </a:extLst>
          </p:cNvPr>
          <p:cNvSpPr txBox="1"/>
          <p:nvPr/>
        </p:nvSpPr>
        <p:spPr>
          <a:xfrm>
            <a:off x="8691239" y="5326602"/>
            <a:ext cx="3279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Pieśń kurpiowska</a:t>
            </a:r>
          </a:p>
        </p:txBody>
      </p:sp>
    </p:spTree>
    <p:extLst>
      <p:ext uri="{BB962C8B-B14F-4D97-AF65-F5344CB8AC3E}">
        <p14:creationId xmlns:p14="http://schemas.microsoft.com/office/powerpoint/2010/main" val="326027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9600" dirty="0"/>
            </a:br>
            <a:br>
              <a:rPr lang="pl-PL" sz="9600" dirty="0"/>
            </a:br>
            <a:br>
              <a:rPr lang="pl-PL" sz="9600" dirty="0"/>
            </a:br>
            <a:br>
              <a:rPr lang="pl-PL" sz="9600" dirty="0"/>
            </a:br>
            <a:r>
              <a:rPr lang="pl-PL" sz="9600" dirty="0"/>
              <a:t>słowniczek </a:t>
            </a:r>
            <a:br>
              <a:rPr lang="pl-PL" sz="9600" dirty="0"/>
            </a:br>
            <a:r>
              <a:rPr lang="pl-PL" sz="9600" dirty="0"/>
              <a:t>gwary mazowieckiej</a:t>
            </a:r>
          </a:p>
        </p:txBody>
      </p:sp>
    </p:spTree>
    <p:extLst>
      <p:ext uri="{BB962C8B-B14F-4D97-AF65-F5344CB8AC3E}">
        <p14:creationId xmlns:p14="http://schemas.microsoft.com/office/powerpoint/2010/main" val="3869393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Gwara mazowiecka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3380" y="2285999"/>
            <a:ext cx="9900822" cy="23570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pl-PL" dirty="0"/>
              <a:t>Cechą charakterystyczną dialektu mazowieckiego jest znane również na innych terenach kraju tzw. Mazurzenie.</a:t>
            </a:r>
          </a:p>
          <a:p>
            <a:r>
              <a:rPr lang="pl-PL" dirty="0"/>
              <a:t>Jest to najbardziej rozpoznawalna cecha określająca </a:t>
            </a:r>
          </a:p>
          <a:p>
            <a:r>
              <a:rPr lang="pl-PL" dirty="0"/>
              <a:t>dialekt mazowiecki, która rozprzestrzeniła się na inne gwary </a:t>
            </a:r>
          </a:p>
          <a:p>
            <a:r>
              <a:rPr lang="pl-PL" dirty="0"/>
              <a:t>regionalne.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C3FC894-A892-4154-B127-C158A661E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433" y="2978189"/>
            <a:ext cx="3776755" cy="35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06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E05AE2C-7786-40AE-A463-AAE35AE4A8FF}"/>
              </a:ext>
            </a:extLst>
          </p:cNvPr>
          <p:cNvSpPr txBox="1"/>
          <p:nvPr/>
        </p:nvSpPr>
        <p:spPr>
          <a:xfrm>
            <a:off x="4181382" y="736270"/>
            <a:ext cx="293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Bajzel - bałagan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4EDAA5F-3D93-44B8-8DA9-4EAEFACFA42D}"/>
              </a:ext>
            </a:extLst>
          </p:cNvPr>
          <p:cNvSpPr txBox="1"/>
          <p:nvPr/>
        </p:nvSpPr>
        <p:spPr>
          <a:xfrm>
            <a:off x="124287" y="1231349"/>
            <a:ext cx="3524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Bardacha - ubikacja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798C6F0-F1CD-4495-885B-5D8BD8C19F38}"/>
              </a:ext>
            </a:extLst>
          </p:cNvPr>
          <p:cNvSpPr txBox="1"/>
          <p:nvPr/>
        </p:nvSpPr>
        <p:spPr>
          <a:xfrm>
            <a:off x="5893154" y="3590239"/>
            <a:ext cx="3112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/>
              <a:t>Bambaj</a:t>
            </a:r>
            <a:r>
              <a:rPr lang="pl-PL" sz="3200" dirty="0"/>
              <a:t> - tramwaj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461F507-D0E1-4308-8DF8-62AE40E16764}"/>
              </a:ext>
            </a:extLst>
          </p:cNvPr>
          <p:cNvSpPr txBox="1"/>
          <p:nvPr/>
        </p:nvSpPr>
        <p:spPr>
          <a:xfrm>
            <a:off x="511532" y="4457102"/>
            <a:ext cx="261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Bryle - okulary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42F67F9-1894-49A1-8F1E-67A6CEADB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401" y="587487"/>
            <a:ext cx="2181225" cy="20955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28B682E-CFA4-4106-8A29-31BD20971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175" y="2018816"/>
            <a:ext cx="1524000" cy="20288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53553F7-BF8D-454F-8B48-C21ABA944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288" y="4565538"/>
            <a:ext cx="2686050" cy="170497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B43CED9-EC49-460C-94FD-61BE0DDE9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063" y="4749489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7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EA1D2A-22A4-4799-A942-7F1283F44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Mazowsze – woj. mazowieckie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D9661E3-F761-4DBB-85CB-EEA50C0186ED}"/>
              </a:ext>
            </a:extLst>
          </p:cNvPr>
          <p:cNvSpPr txBox="1"/>
          <p:nvPr/>
        </p:nvSpPr>
        <p:spPr>
          <a:xfrm>
            <a:off x="326779" y="5551546"/>
            <a:ext cx="9959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To największe pod względem powierzchni i ludności </a:t>
            </a:r>
          </a:p>
          <a:p>
            <a:r>
              <a:rPr lang="pl-PL" sz="2800" dirty="0"/>
              <a:t>województwo, znajdujące się w środkowej i wschodniej części Polski.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C5C232D-F7E5-4844-ACD6-0F029D8E3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114" y="1806827"/>
            <a:ext cx="5399886" cy="383058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E9F6300-078B-47DB-AC0F-78D8F44A4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886" y="1857474"/>
            <a:ext cx="4876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75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A0726A4-3E89-49F8-9943-F174832F760A}"/>
              </a:ext>
            </a:extLst>
          </p:cNvPr>
          <p:cNvSpPr txBox="1"/>
          <p:nvPr/>
        </p:nvSpPr>
        <p:spPr>
          <a:xfrm>
            <a:off x="353660" y="558385"/>
            <a:ext cx="400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/>
              <a:t>Czekulada</a:t>
            </a:r>
            <a:r>
              <a:rPr lang="pl-PL" sz="3200" dirty="0"/>
              <a:t> - czekolada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2CDF583-820D-4B56-B236-EF64FB7F77FC}"/>
              </a:ext>
            </a:extLst>
          </p:cNvPr>
          <p:cNvSpPr txBox="1"/>
          <p:nvPr/>
        </p:nvSpPr>
        <p:spPr>
          <a:xfrm>
            <a:off x="6729274" y="1143160"/>
            <a:ext cx="3970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Deszczochron - parasol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AF0D11E-E5BE-4E84-B27C-84B12DBA218D}"/>
              </a:ext>
            </a:extLst>
          </p:cNvPr>
          <p:cNvSpPr txBox="1"/>
          <p:nvPr/>
        </p:nvSpPr>
        <p:spPr>
          <a:xfrm>
            <a:off x="559294" y="3394338"/>
            <a:ext cx="442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Drapak/drapaka - miotła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0251B69-8C88-4EA4-BC13-CD589655D537}"/>
              </a:ext>
            </a:extLst>
          </p:cNvPr>
          <p:cNvSpPr txBox="1"/>
          <p:nvPr/>
        </p:nvSpPr>
        <p:spPr>
          <a:xfrm>
            <a:off x="5697267" y="4186963"/>
            <a:ext cx="4293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Dryndać - zatelefonować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39BEEF1-7100-415F-8280-C9A30668C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217" y="1143160"/>
            <a:ext cx="2686050" cy="17049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17962A0-63F4-427B-AE64-D9C50FAD1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824" y="1895635"/>
            <a:ext cx="2390775" cy="1905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46D2547-F13C-4616-AEA3-3F31F3B5F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082" y="4248381"/>
            <a:ext cx="2143125" cy="21431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78A6743-59B9-4AD0-8322-E3F6892EA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3848" y="5019515"/>
            <a:ext cx="20955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13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860927-4A53-4CF8-B610-4C6126105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Gwara kurpiowska</a:t>
            </a:r>
          </a:p>
        </p:txBody>
      </p:sp>
      <p:pic>
        <p:nvPicPr>
          <p:cNvPr id="3" name="Multimedia online 2" title="Gawęda Kurpiowska | Witold Kuczyński | TEDxOstrołęka">
            <a:hlinkClick r:id="" action="ppaction://media"/>
            <a:extLst>
              <a:ext uri="{FF2B5EF4-FFF2-40B4-BE49-F238E27FC236}">
                <a16:creationId xmlns:a16="http://schemas.microsoft.com/office/drawing/2014/main" id="{BA88C797-AB37-4092-A487-F022B47E81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12578" y="3648453"/>
            <a:ext cx="2540000" cy="14351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14782A0-E3F6-4732-9AFA-99364219843E}"/>
              </a:ext>
            </a:extLst>
          </p:cNvPr>
          <p:cNvSpPr txBox="1"/>
          <p:nvPr/>
        </p:nvSpPr>
        <p:spPr>
          <a:xfrm>
            <a:off x="833555" y="2737171"/>
            <a:ext cx="2767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/>
              <a:t>Becek</a:t>
            </a:r>
            <a:r>
              <a:rPr lang="pl-PL" sz="3200" dirty="0"/>
              <a:t> - płaczek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46323B5-70A8-49C4-A487-AAFDB6A38854}"/>
              </a:ext>
            </a:extLst>
          </p:cNvPr>
          <p:cNvSpPr txBox="1"/>
          <p:nvPr/>
        </p:nvSpPr>
        <p:spPr>
          <a:xfrm>
            <a:off x="2083942" y="4012637"/>
            <a:ext cx="258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/>
              <a:t>Boćón</a:t>
            </a:r>
            <a:r>
              <a:rPr lang="pl-PL" sz="3200" dirty="0"/>
              <a:t> - bocian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8B86763-CDB6-434C-8B07-E0AA251C4D26}"/>
              </a:ext>
            </a:extLst>
          </p:cNvPr>
          <p:cNvSpPr txBox="1"/>
          <p:nvPr/>
        </p:nvSpPr>
        <p:spPr>
          <a:xfrm>
            <a:off x="3770766" y="5098291"/>
            <a:ext cx="3333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err="1"/>
              <a:t>Bujacka</a:t>
            </a:r>
            <a:r>
              <a:rPr lang="pl-PL" sz="3200" dirty="0"/>
              <a:t> - huśtawka</a:t>
            </a:r>
          </a:p>
        </p:txBody>
      </p:sp>
      <p:pic>
        <p:nvPicPr>
          <p:cNvPr id="7" name="Multimedia online 6" title="Gwara kurpiowska - folklor portal wiano.eu">
            <a:hlinkClick r:id="" action="ppaction://media"/>
            <a:extLst>
              <a:ext uri="{FF2B5EF4-FFF2-40B4-BE49-F238E27FC236}">
                <a16:creationId xmlns:a16="http://schemas.microsoft.com/office/drawing/2014/main" id="{701620CA-6571-4B71-8E0F-8E165E57154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532014" y="1710972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2D9E906-AB87-421F-A133-5D29CCF8DEA4}"/>
              </a:ext>
            </a:extLst>
          </p:cNvPr>
          <p:cNvSpPr txBox="1"/>
          <p:nvPr/>
        </p:nvSpPr>
        <p:spPr>
          <a:xfrm>
            <a:off x="1526959" y="887767"/>
            <a:ext cx="342651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0" dirty="0">
                <a:latin typeface="+mj-lt"/>
              </a:rPr>
              <a:t>GWARA ŁOWICKA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272A0BE-ADF1-4E0B-A22A-F6D0D04C2AEB}"/>
              </a:ext>
            </a:extLst>
          </p:cNvPr>
          <p:cNvSpPr txBox="1"/>
          <p:nvPr/>
        </p:nvSpPr>
        <p:spPr>
          <a:xfrm>
            <a:off x="816745" y="1749541"/>
            <a:ext cx="11552714" cy="4756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ze słownika ……… </a:t>
            </a:r>
          </a:p>
          <a:p>
            <a:endParaRPr lang="pl-PL" dirty="0"/>
          </a:p>
          <a:p>
            <a:r>
              <a:rPr lang="pl-PL" dirty="0"/>
              <a:t>* </a:t>
            </a:r>
            <a:r>
              <a:rPr lang="pl-PL" dirty="0" err="1"/>
              <a:t>drachował</a:t>
            </a:r>
            <a:r>
              <a:rPr lang="pl-PL" dirty="0"/>
              <a:t> się po plecach - drapał się po plecach</a:t>
            </a:r>
          </a:p>
          <a:p>
            <a:endParaRPr lang="pl-PL" dirty="0"/>
          </a:p>
          <a:p>
            <a:r>
              <a:rPr lang="pl-PL" dirty="0"/>
              <a:t>* leć przynieś wody, ale </a:t>
            </a:r>
            <a:r>
              <a:rPr lang="pl-PL" dirty="0" err="1"/>
              <a:t>duchym</a:t>
            </a:r>
            <a:r>
              <a:rPr lang="pl-PL" dirty="0"/>
              <a:t> - idź przynieś wody, ale szybko</a:t>
            </a:r>
          </a:p>
          <a:p>
            <a:endParaRPr lang="pl-PL" dirty="0"/>
          </a:p>
          <a:p>
            <a:r>
              <a:rPr lang="pl-PL" dirty="0"/>
              <a:t>* </a:t>
            </a:r>
            <a:r>
              <a:rPr lang="pl-PL" dirty="0" err="1"/>
              <a:t>fergnij</a:t>
            </a:r>
            <a:r>
              <a:rPr lang="pl-PL" dirty="0"/>
              <a:t> </a:t>
            </a:r>
            <a:r>
              <a:rPr lang="pl-PL" dirty="0" err="1"/>
              <a:t>motyke</a:t>
            </a:r>
            <a:r>
              <a:rPr lang="pl-PL" dirty="0"/>
              <a:t> pod płot - rzuć motykę gdziekolwiek </a:t>
            </a:r>
          </a:p>
          <a:p>
            <a:endParaRPr lang="pl-PL" dirty="0"/>
          </a:p>
          <a:p>
            <a:r>
              <a:rPr lang="pl-PL" dirty="0"/>
              <a:t>* </a:t>
            </a:r>
            <a:r>
              <a:rPr lang="pl-PL" dirty="0" err="1"/>
              <a:t>gleguniorz</a:t>
            </a:r>
            <a:r>
              <a:rPr lang="pl-PL" dirty="0"/>
              <a:t> </a:t>
            </a:r>
            <a:r>
              <a:rPr lang="pl-PL" dirty="0" err="1"/>
              <a:t>glegunieł</a:t>
            </a:r>
            <a:r>
              <a:rPr lang="pl-PL" dirty="0"/>
              <a:t> co mu ślina na </a:t>
            </a:r>
            <a:r>
              <a:rPr lang="pl-PL" dirty="0" err="1"/>
              <a:t>jiznyk</a:t>
            </a:r>
            <a:r>
              <a:rPr lang="pl-PL" dirty="0"/>
              <a:t> </a:t>
            </a:r>
            <a:r>
              <a:rPr lang="pl-PL" dirty="0" err="1"/>
              <a:t>przyniesła</a:t>
            </a:r>
            <a:r>
              <a:rPr lang="pl-PL" dirty="0"/>
              <a:t> - mężczyzna, który mówi głupstwa - co mu ślina na język przyniosła  </a:t>
            </a:r>
          </a:p>
          <a:p>
            <a:endParaRPr lang="pl-PL" dirty="0"/>
          </a:p>
          <a:p>
            <a:r>
              <a:rPr lang="pl-PL" dirty="0"/>
              <a:t>* </a:t>
            </a:r>
            <a:r>
              <a:rPr lang="pl-PL" dirty="0" err="1"/>
              <a:t>przyłodzij</a:t>
            </a:r>
            <a:r>
              <a:rPr lang="pl-PL" dirty="0"/>
              <a:t> </a:t>
            </a:r>
            <a:r>
              <a:rPr lang="pl-PL" dirty="0" err="1"/>
              <a:t>sie</a:t>
            </a:r>
            <a:r>
              <a:rPr lang="pl-PL" dirty="0"/>
              <a:t> na </a:t>
            </a:r>
            <a:r>
              <a:rPr lang="pl-PL" dirty="0" err="1"/>
              <a:t>świontecnie</a:t>
            </a:r>
            <a:r>
              <a:rPr lang="pl-PL" dirty="0"/>
              <a:t> - lepiej się ubierz </a:t>
            </a:r>
          </a:p>
          <a:p>
            <a:endParaRPr lang="pl-PL" dirty="0"/>
          </a:p>
          <a:p>
            <a:r>
              <a:rPr lang="pl-PL" dirty="0"/>
              <a:t>* </a:t>
            </a:r>
            <a:r>
              <a:rPr lang="pl-PL" dirty="0" err="1"/>
              <a:t>kupieł</a:t>
            </a:r>
            <a:r>
              <a:rPr lang="pl-PL" dirty="0"/>
              <a:t> </a:t>
            </a:r>
            <a:r>
              <a:rPr lang="pl-PL" dirty="0" err="1"/>
              <a:t>swoji</a:t>
            </a:r>
            <a:r>
              <a:rPr lang="pl-PL" dirty="0"/>
              <a:t> kobiecie </a:t>
            </a:r>
            <a:r>
              <a:rPr lang="pl-PL" dirty="0" err="1"/>
              <a:t>perfony</a:t>
            </a:r>
            <a:r>
              <a:rPr lang="pl-PL" dirty="0"/>
              <a:t> - kupił swojej kobiecie perfumy </a:t>
            </a:r>
          </a:p>
          <a:p>
            <a:endParaRPr lang="pl-PL" dirty="0"/>
          </a:p>
          <a:p>
            <a:r>
              <a:rPr lang="pl-PL" dirty="0"/>
              <a:t>* </a:t>
            </a:r>
            <a:r>
              <a:rPr lang="pl-PL" dirty="0" err="1"/>
              <a:t>sprykowoł</a:t>
            </a:r>
            <a:r>
              <a:rPr lang="pl-PL" dirty="0"/>
              <a:t> </a:t>
            </a:r>
            <a:r>
              <a:rPr lang="pl-PL" dirty="0" err="1"/>
              <a:t>sie</a:t>
            </a:r>
            <a:r>
              <a:rPr lang="pl-PL" dirty="0"/>
              <a:t>, jaz ledwo zipie - zdźwigał się, aż ledwo oddycha</a:t>
            </a:r>
          </a:p>
          <a:p>
            <a:pPr>
              <a:lnSpc>
                <a:spcPct val="150000"/>
              </a:lnSpc>
            </a:pPr>
            <a:r>
              <a:rPr lang="pl-PL" dirty="0"/>
              <a:t>* zrypała </a:t>
            </a:r>
            <a:r>
              <a:rPr lang="pl-PL" dirty="0" err="1"/>
              <a:t>łobcasy</a:t>
            </a:r>
            <a:r>
              <a:rPr lang="pl-PL" dirty="0"/>
              <a:t> w trzewikach - zdarła obcasy w butach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B0730DE-DA8E-4D3A-AEE0-A567B0F26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658" y="572217"/>
            <a:ext cx="3184263" cy="235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64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9600" dirty="0"/>
            </a:br>
            <a:br>
              <a:rPr lang="pl-PL" sz="9600" dirty="0"/>
            </a:br>
            <a:br>
              <a:rPr lang="pl-PL" sz="9600" dirty="0"/>
            </a:br>
            <a:br>
              <a:rPr lang="pl-PL" sz="9600" dirty="0"/>
            </a:br>
            <a:r>
              <a:rPr lang="pl-PL" sz="9600" dirty="0"/>
              <a:t>Potrawa regionu </a:t>
            </a:r>
            <a:r>
              <a:rPr lang="pl-PL" sz="9600" dirty="0" err="1"/>
              <a:t>mazowsza</a:t>
            </a:r>
            <a:endParaRPr lang="pl-PL" sz="9600" dirty="0"/>
          </a:p>
        </p:txBody>
      </p:sp>
    </p:spTree>
    <p:extLst>
      <p:ext uri="{BB962C8B-B14F-4D97-AF65-F5344CB8AC3E}">
        <p14:creationId xmlns:p14="http://schemas.microsoft.com/office/powerpoint/2010/main" val="2337195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Różnorodność potraw </a:t>
            </a:r>
            <a:r>
              <a:rPr lang="pl-PL" dirty="0" err="1"/>
              <a:t>mazowsza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Kuchnia Mazowiecka to połączenie kuchni kurpiowskiej, łowickiej, warszawskiej (zawsze otwartej na światowe nowinki).</a:t>
            </a:r>
          </a:p>
          <a:p>
            <a:r>
              <a:rPr lang="pl-PL" dirty="0"/>
              <a:t>Łączy w sobie zarówno kuchnię wiejską, jak i szlachecką.</a:t>
            </a:r>
          </a:p>
          <a:p>
            <a:r>
              <a:rPr lang="pl-PL" dirty="0"/>
              <a:t>Można tu znaleźć wiele potraw spotykanych dziś na stołach, jak również tych powoli zapominanych.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2912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287C97-6944-43E1-8717-4E94CCAC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Noworoczne Byśki - tradycja kurpiowska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693519A-4280-4734-A830-2D3B10B5D758}"/>
              </a:ext>
            </a:extLst>
          </p:cNvPr>
          <p:cNvSpPr txBox="1"/>
          <p:nvPr/>
        </p:nvSpPr>
        <p:spPr>
          <a:xfrm>
            <a:off x="592345" y="2192784"/>
            <a:ext cx="110073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Byśki (</a:t>
            </a:r>
            <a:r>
              <a:rPr lang="pl-PL" dirty="0" err="1"/>
              <a:t>stworzunka</a:t>
            </a:r>
            <a:r>
              <a:rPr lang="pl-PL" dirty="0"/>
              <a:t>) – dawne obrzędowe pieczywo noworoczne, znane na Kurpiach,</a:t>
            </a:r>
          </a:p>
          <a:p>
            <a:r>
              <a:rPr lang="pl-PL" dirty="0"/>
              <a:t>Miało kształt zwierząt (hodowlanych i dzikich), niekiedy także laleczek, drabinek, </a:t>
            </a:r>
          </a:p>
          <a:p>
            <a:r>
              <a:rPr lang="pl-PL" dirty="0"/>
              <a:t>pierścieni itp.</a:t>
            </a:r>
          </a:p>
          <a:p>
            <a:endParaRPr lang="pl-PL" dirty="0"/>
          </a:p>
          <a:p>
            <a:r>
              <a:rPr lang="pl-PL" dirty="0"/>
              <a:t>Byśki pieczono w wigilię Nowego Roku i święta Trzech Króli. Stawiano je na parapecie okna lub domowym ołtarzyku, </a:t>
            </a:r>
          </a:p>
          <a:p>
            <a:r>
              <a:rPr lang="pl-PL" dirty="0"/>
              <a:t>czasem rozdawano także dzieciom jako smakołyk. Według tradycji miały przynosić pomyślność w hodowli oraz </a:t>
            </a:r>
          </a:p>
          <a:p>
            <a:r>
              <a:rPr lang="pl-PL" dirty="0"/>
              <a:t>zapewniać zdrowie, powodzenie i pomyślność w nowym roku. Sczerstwiałe kruszono, dodając do paszy dla zwierząt.</a:t>
            </a:r>
          </a:p>
        </p:txBody>
      </p:sp>
      <p:pic>
        <p:nvPicPr>
          <p:cNvPr id="4" name="Multimedia online 3" title="Byśki i Nowe Latko, Czesława Samsel i Stanisław Ropiak">
            <a:hlinkClick r:id="" action="ppaction://media"/>
            <a:extLst>
              <a:ext uri="{FF2B5EF4-FFF2-40B4-BE49-F238E27FC236}">
                <a16:creationId xmlns:a16="http://schemas.microsoft.com/office/drawing/2014/main" id="{3B0E926E-D56D-4905-B90E-04DA61A648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58660" y="4677143"/>
            <a:ext cx="2540000" cy="14351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93EC605-5FB8-4302-B6D2-1EB5C831FC88}"/>
              </a:ext>
            </a:extLst>
          </p:cNvPr>
          <p:cNvSpPr txBox="1"/>
          <p:nvPr/>
        </p:nvSpPr>
        <p:spPr>
          <a:xfrm>
            <a:off x="1669003" y="4485563"/>
            <a:ext cx="24911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Składniki:</a:t>
            </a:r>
          </a:p>
          <a:p>
            <a:endParaRPr lang="pl-PL" dirty="0"/>
          </a:p>
          <a:p>
            <a:r>
              <a:rPr lang="pl-PL" dirty="0"/>
              <a:t>0,5 kg pszennej mąki</a:t>
            </a:r>
          </a:p>
          <a:p>
            <a:r>
              <a:rPr lang="pl-PL" dirty="0"/>
              <a:t>25 dag masła</a:t>
            </a:r>
          </a:p>
          <a:p>
            <a:r>
              <a:rPr lang="pl-PL" dirty="0"/>
              <a:t>5 dag cukru</a:t>
            </a:r>
          </a:p>
          <a:p>
            <a:r>
              <a:rPr lang="pl-PL" dirty="0"/>
              <a:t>10 dag drożdży</a:t>
            </a:r>
          </a:p>
          <a:p>
            <a:r>
              <a:rPr lang="pl-PL" dirty="0"/>
              <a:t>1,5 szklanki cieplej wody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2C475BA-7DBD-4AF0-9522-70BEA8D34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237" y="1707099"/>
            <a:ext cx="3000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2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7DA195-7637-4AC8-B8B0-CA56E845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989308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Rejbak</a:t>
            </a:r>
            <a:r>
              <a:rPr lang="pl-PL" dirty="0"/>
              <a:t>, </a:t>
            </a:r>
            <a:r>
              <a:rPr lang="pl-PL" dirty="0" err="1"/>
              <a:t>kartoflak</a:t>
            </a:r>
            <a:r>
              <a:rPr lang="pl-PL" dirty="0"/>
              <a:t>, kugiel, babka ziemniaczana, nagus, </a:t>
            </a:r>
            <a:r>
              <a:rPr lang="pl-PL" dirty="0" err="1"/>
              <a:t>terciek</a:t>
            </a:r>
            <a:r>
              <a:rPr lang="pl-PL" dirty="0"/>
              <a:t> czy bugaj to wszystko nazwy jednej potrawy z tartych ziemniaków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1BEB602-AC3E-4735-9725-6D585A761BC8}"/>
              </a:ext>
            </a:extLst>
          </p:cNvPr>
          <p:cNvSpPr txBox="1"/>
          <p:nvPr/>
        </p:nvSpPr>
        <p:spPr>
          <a:xfrm>
            <a:off x="4101483" y="2574524"/>
            <a:ext cx="290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Potrwa Kurpiowska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2D8BB1A-44DD-4878-8DAC-51999FF7D3F7}"/>
              </a:ext>
            </a:extLst>
          </p:cNvPr>
          <p:cNvSpPr txBox="1"/>
          <p:nvPr/>
        </p:nvSpPr>
        <p:spPr>
          <a:xfrm>
            <a:off x="793309" y="3429000"/>
            <a:ext cx="46142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Składniki:</a:t>
            </a:r>
          </a:p>
          <a:p>
            <a:r>
              <a:rPr lang="pl-PL" dirty="0"/>
              <a:t>- 3 kg ziemniaków</a:t>
            </a:r>
          </a:p>
          <a:p>
            <a:r>
              <a:rPr lang="pl-PL" dirty="0"/>
              <a:t>- ok. 1 kg wędzonego boczku</a:t>
            </a:r>
          </a:p>
          <a:p>
            <a:r>
              <a:rPr lang="pl-PL" dirty="0"/>
              <a:t>- 2 cebule</a:t>
            </a:r>
          </a:p>
          <a:p>
            <a:r>
              <a:rPr lang="pl-PL" dirty="0"/>
              <a:t>- 2 jajka</a:t>
            </a:r>
          </a:p>
          <a:p>
            <a:r>
              <a:rPr lang="pl-PL" dirty="0"/>
              <a:t>- 1-2 łyżki mąki pszennej</a:t>
            </a:r>
          </a:p>
          <a:p>
            <a:r>
              <a:rPr lang="pl-PL" dirty="0"/>
              <a:t>- sól, pieprz, pieprz ziołowy lub inne przyprawy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C8BED7E-123E-4F5D-B739-954433A00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234" y="2049262"/>
            <a:ext cx="1905000" cy="1905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CBDA467-C3F9-4E5C-A4E9-48DEACE57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5" y="4426344"/>
            <a:ext cx="2505075" cy="18192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823153F-8C68-4FBE-AF8D-C0DAB4595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059" y="349216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80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47CB02-D9AF-42EB-9603-F0EF50EB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Sójka mazowiecka/</a:t>
            </a:r>
            <a:r>
              <a:rPr lang="pl-PL" dirty="0" err="1"/>
              <a:t>gliniecka</a:t>
            </a: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C778568-F0F4-45F1-BB1A-6D4947155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421" y="1644866"/>
            <a:ext cx="1952625" cy="2343150"/>
          </a:xfrm>
          <a:prstGeom prst="rect">
            <a:avLst/>
          </a:prstGeom>
        </p:spPr>
      </p:pic>
      <p:pic>
        <p:nvPicPr>
          <p:cNvPr id="4" name="Multimedia online 3" title="Sójka Gliniecka wczoraj i dziś">
            <a:hlinkClick r:id="" action="ppaction://media"/>
            <a:extLst>
              <a:ext uri="{FF2B5EF4-FFF2-40B4-BE49-F238E27FC236}">
                <a16:creationId xmlns:a16="http://schemas.microsoft.com/office/drawing/2014/main" id="{1EE24FBE-E07C-4821-9EEA-0E269F975D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13588" y="4682293"/>
            <a:ext cx="2540000" cy="14351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810EE54-AA8E-403E-A0B5-036ACECF75C8}"/>
              </a:ext>
            </a:extLst>
          </p:cNvPr>
          <p:cNvSpPr txBox="1"/>
          <p:nvPr/>
        </p:nvSpPr>
        <p:spPr>
          <a:xfrm>
            <a:off x="1186154" y="2504479"/>
            <a:ext cx="5033639" cy="42473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l-PL" dirty="0"/>
              <a:t>Składniki:</a:t>
            </a:r>
          </a:p>
          <a:p>
            <a:endParaRPr lang="pl-PL" dirty="0"/>
          </a:p>
          <a:p>
            <a:r>
              <a:rPr lang="pl-PL" dirty="0"/>
              <a:t>Ciasto:</a:t>
            </a:r>
          </a:p>
          <a:p>
            <a:endParaRPr lang="pl-PL" dirty="0"/>
          </a:p>
          <a:p>
            <a:r>
              <a:rPr lang="pl-PL" dirty="0"/>
              <a:t>– 1 kg mąka</a:t>
            </a:r>
          </a:p>
          <a:p>
            <a:r>
              <a:rPr lang="pl-PL" dirty="0"/>
              <a:t>– 5 jajek</a:t>
            </a:r>
          </a:p>
          <a:p>
            <a:r>
              <a:rPr lang="pl-PL" dirty="0"/>
              <a:t>– 0,5 paczki drożdży</a:t>
            </a:r>
          </a:p>
          <a:p>
            <a:r>
              <a:rPr lang="pl-PL" dirty="0"/>
              <a:t>– 0,5 kostki masła</a:t>
            </a:r>
          </a:p>
          <a:p>
            <a:r>
              <a:rPr lang="pl-PL" dirty="0"/>
              <a:t>– mleko</a:t>
            </a:r>
          </a:p>
          <a:p>
            <a:r>
              <a:rPr lang="pl-PL" dirty="0"/>
              <a:t>– olej</a:t>
            </a:r>
          </a:p>
          <a:p>
            <a:r>
              <a:rPr lang="pl-PL" dirty="0"/>
              <a:t>– sól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Farsz:</a:t>
            </a:r>
          </a:p>
          <a:p>
            <a:endParaRPr lang="pl-PL" dirty="0"/>
          </a:p>
          <a:p>
            <a:r>
              <a:rPr lang="pl-PL" dirty="0"/>
              <a:t>– olej lniany</a:t>
            </a:r>
          </a:p>
          <a:p>
            <a:r>
              <a:rPr lang="pl-PL" dirty="0"/>
              <a:t>– kapusta kiszona</a:t>
            </a:r>
          </a:p>
          <a:p>
            <a:r>
              <a:rPr lang="pl-PL" dirty="0"/>
              <a:t>– prażona kasza jaglana</a:t>
            </a:r>
          </a:p>
          <a:p>
            <a:r>
              <a:rPr lang="pl-PL" dirty="0"/>
              <a:t>– pieprz ziarnisty</a:t>
            </a:r>
          </a:p>
          <a:p>
            <a:r>
              <a:rPr lang="pl-PL" dirty="0"/>
              <a:t>– rodzynki</a:t>
            </a:r>
          </a:p>
          <a:p>
            <a:r>
              <a:rPr lang="pl-PL" dirty="0"/>
              <a:t>– śliwki suszone</a:t>
            </a:r>
          </a:p>
          <a:p>
            <a:r>
              <a:rPr lang="pl-PL" dirty="0"/>
              <a:t>– grzyby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47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E464A5-7D03-4639-BADF-26241DB7F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ZUPA GRZYBOWA</a:t>
            </a:r>
            <a:br>
              <a:rPr lang="pl-PL" dirty="0"/>
            </a:br>
            <a:r>
              <a:rPr lang="pl-PL" dirty="0"/>
              <a:t>(BIAŁY BARSZCZ NA KWASIE Z KAPUSTY Z GRZYBAMI).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D89D197-F22F-4302-816F-41E045417F37}"/>
              </a:ext>
            </a:extLst>
          </p:cNvPr>
          <p:cNvSpPr txBox="1"/>
          <p:nvPr/>
        </p:nvSpPr>
        <p:spPr>
          <a:xfrm>
            <a:off x="426128" y="2441359"/>
            <a:ext cx="11967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/>
          </a:p>
          <a:p>
            <a:r>
              <a:rPr lang="pl-PL" dirty="0"/>
              <a:t>W Wigilię na mazowieckiej wsi dominował barszcz z suszonych grzybów na kwasie </a:t>
            </a:r>
          </a:p>
          <a:p>
            <a:r>
              <a:rPr lang="pl-PL" dirty="0"/>
              <a:t>z kapusty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4DAC7B7-994B-4A70-A45B-DBF9A6A1A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5" t="13898" r="19312" b="9946"/>
          <a:stretch/>
        </p:blipFill>
        <p:spPr>
          <a:xfrm>
            <a:off x="7393368" y="3107186"/>
            <a:ext cx="4626997" cy="356827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9833AA6-A265-495A-9F1D-161E0FF50CAD}"/>
              </a:ext>
            </a:extLst>
          </p:cNvPr>
          <p:cNvSpPr txBox="1"/>
          <p:nvPr/>
        </p:nvSpPr>
        <p:spPr>
          <a:xfrm>
            <a:off x="227009" y="3429000"/>
            <a:ext cx="73654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Składniki (wg uznania lub doświadczenia kulinarnego):</a:t>
            </a:r>
          </a:p>
          <a:p>
            <a:r>
              <a:rPr lang="pl-PL" dirty="0"/>
              <a:t>włoszczyzna, suszone grzyby, kwas z kapusty kiszonej, majeranek, </a:t>
            </a:r>
          </a:p>
          <a:p>
            <a:r>
              <a:rPr lang="pl-PL" dirty="0"/>
              <a:t>sól, pieprz.</a:t>
            </a:r>
          </a:p>
          <a:p>
            <a:endParaRPr lang="pl-PL" dirty="0"/>
          </a:p>
          <a:p>
            <a:r>
              <a:rPr lang="pl-PL" dirty="0"/>
              <a:t>Wykonanie:</a:t>
            </a:r>
          </a:p>
          <a:p>
            <a:r>
              <a:rPr lang="pl-PL" dirty="0"/>
              <a:t>Przygotować wywar z włoszczyzny, dodać kwasu z kapusty kiszonej </a:t>
            </a:r>
          </a:p>
          <a:p>
            <a:r>
              <a:rPr lang="pl-PL" dirty="0"/>
              <a:t>(ilość kwasu z kapusty oraz grzybów dodanych do zupy uzależniona jest </a:t>
            </a:r>
          </a:p>
          <a:p>
            <a:r>
              <a:rPr lang="pl-PL" dirty="0"/>
              <a:t>od ręki i smaku osoby przygotowującej potrawę).</a:t>
            </a:r>
          </a:p>
          <a:p>
            <a:r>
              <a:rPr lang="pl-PL" dirty="0"/>
              <a:t>Namoczone grzyby ugotować, dodać do przygotowanego wywaru, doprawić </a:t>
            </a:r>
          </a:p>
          <a:p>
            <a:r>
              <a:rPr lang="pl-PL" dirty="0"/>
              <a:t>przyprawami.</a:t>
            </a:r>
          </a:p>
          <a:p>
            <a:r>
              <a:rPr lang="pl-PL" dirty="0"/>
              <a:t>Podawać z kluskami ziemniaczanymi.</a:t>
            </a:r>
          </a:p>
        </p:txBody>
      </p:sp>
    </p:spTree>
    <p:extLst>
      <p:ext uri="{BB962C8B-B14F-4D97-AF65-F5344CB8AC3E}">
        <p14:creationId xmlns:p14="http://schemas.microsoft.com/office/powerpoint/2010/main" val="884698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hlinkClick r:id="rId2"/>
              </a:rPr>
              <a:t>https://polalech.pl/kurpiowski-pola-lech.htm</a:t>
            </a:r>
            <a:endParaRPr lang="pl-PL" dirty="0"/>
          </a:p>
          <a:p>
            <a:r>
              <a:rPr lang="pl-PL" dirty="0">
                <a:hlinkClick r:id="rId3"/>
              </a:rPr>
              <a:t>http://mazowszezsercem.blogspot.com/p/o-mazowszu.html</a:t>
            </a:r>
            <a:endParaRPr lang="pl-PL" dirty="0"/>
          </a:p>
          <a:p>
            <a:r>
              <a:rPr lang="pl-PL" dirty="0">
                <a:hlinkClick r:id="rId4"/>
              </a:rPr>
              <a:t>https://www.gdos.gov.pl/nowe-strefy-ochrony-na-mazowszu</a:t>
            </a:r>
            <a:endParaRPr lang="pl-PL" dirty="0"/>
          </a:p>
          <a:p>
            <a:r>
              <a:rPr lang="pl-PL" dirty="0">
                <a:hlinkClick r:id="rId5"/>
              </a:rPr>
              <a:t>http://www.ogrod.uw.edu.pl/floratheca/#zbior_kobendzy_tworca_roman_kobendza</a:t>
            </a:r>
            <a:endParaRPr lang="pl-PL" dirty="0"/>
          </a:p>
          <a:p>
            <a:r>
              <a:rPr lang="pl-PL" dirty="0">
                <a:hlinkClick r:id="rId6"/>
              </a:rPr>
              <a:t>https://sites.google.com/site/folkzuziaczek/home/region-kurpiowski-puszczy-zielonej</a:t>
            </a:r>
            <a:endParaRPr lang="pl-PL" dirty="0"/>
          </a:p>
          <a:p>
            <a:r>
              <a:rPr lang="pl-PL" dirty="0">
                <a:hlinkClick r:id="rId7"/>
              </a:rPr>
              <a:t>http://www.mazowieckiszlaktradycji.com/poi-lista/sojka-gliniecka/</a:t>
            </a:r>
            <a:endParaRPr lang="pl-PL" dirty="0"/>
          </a:p>
          <a:p>
            <a:r>
              <a:rPr lang="pl-PL" dirty="0">
                <a:hlinkClick r:id="rId8"/>
              </a:rPr>
              <a:t>http://www.zwiazekkurpiow.pl/slownik/kurppol.htm</a:t>
            </a:r>
            <a:endParaRPr lang="pl-PL" dirty="0"/>
          </a:p>
          <a:p>
            <a:r>
              <a:rPr lang="pl-PL" dirty="0">
                <a:hlinkClick r:id="rId9"/>
              </a:rPr>
              <a:t>https://www.rdc.pl/artykul/lista-przebojow-muzyki-ludowej/</a:t>
            </a:r>
            <a:endParaRPr lang="pl-PL" dirty="0"/>
          </a:p>
          <a:p>
            <a:r>
              <a:rPr lang="pl-PL">
                <a:hlinkClick r:id="rId10"/>
              </a:rPr>
              <a:t>http://gwara-warszawska.waw.pl/slownik/strona/5/</a:t>
            </a:r>
            <a:endParaRPr lang="pl-PL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711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9600" dirty="0"/>
            </a:br>
            <a:br>
              <a:rPr lang="pl-PL" sz="9600" dirty="0"/>
            </a:br>
            <a:br>
              <a:rPr lang="pl-PL" sz="9600" dirty="0"/>
            </a:br>
            <a:br>
              <a:rPr lang="pl-PL" sz="9600" dirty="0"/>
            </a:br>
            <a:r>
              <a:rPr lang="pl-PL" sz="9600" dirty="0"/>
              <a:t>Strój ludowy </a:t>
            </a:r>
            <a:br>
              <a:rPr lang="pl-PL" sz="9600" dirty="0"/>
            </a:br>
            <a:r>
              <a:rPr lang="pl-PL" sz="9600" dirty="0"/>
              <a:t> regionu MAZOWASZA</a:t>
            </a:r>
          </a:p>
        </p:txBody>
      </p:sp>
    </p:spTree>
    <p:extLst>
      <p:ext uri="{BB962C8B-B14F-4D97-AF65-F5344CB8AC3E}">
        <p14:creationId xmlns:p14="http://schemas.microsoft.com/office/powerpoint/2010/main" val="170841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F72ACE-6F24-4C5D-8E20-C9475521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Mazowiecki strój ludowy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E744FA0-E15E-4BE6-A425-73D0138C7E79}"/>
              </a:ext>
            </a:extLst>
          </p:cNvPr>
          <p:cNvSpPr txBox="1"/>
          <p:nvPr/>
        </p:nvSpPr>
        <p:spPr>
          <a:xfrm>
            <a:off x="1024128" y="2313710"/>
            <a:ext cx="1058520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/>
              <a:t>Na Mazowszu możemy wyróżnić kilka odmian strojów ludowych. 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Są to między innymi: stroje kurpiowskie Puszczy Białej i Puszczy Zielonej, </a:t>
            </a:r>
          </a:p>
          <a:p>
            <a:pPr>
              <a:lnSpc>
                <a:spcPct val="150000"/>
              </a:lnSpc>
            </a:pPr>
            <a:r>
              <a:rPr lang="pl-PL" sz="2800" dirty="0"/>
              <a:t>oraz strój łowicki. </a:t>
            </a:r>
          </a:p>
          <a:p>
            <a:pPr>
              <a:lnSpc>
                <a:spcPct val="150000"/>
              </a:lnSpc>
            </a:pPr>
            <a:endParaRPr lang="pl-PL" sz="28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8107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578A17A-3D7F-44DC-B2AD-FECE14536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079" y="133165"/>
            <a:ext cx="2723965" cy="408594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F6481D5-8D2C-4DB0-8052-1BD4AC4E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Mazowiecki strój ludowy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E4619CE-DEA7-43AC-A9A1-132CD113A5DB}"/>
              </a:ext>
            </a:extLst>
          </p:cNvPr>
          <p:cNvSpPr txBox="1"/>
          <p:nvPr/>
        </p:nvSpPr>
        <p:spPr>
          <a:xfrm>
            <a:off x="341956" y="1763906"/>
            <a:ext cx="11966994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u="sng" dirty="0"/>
              <a:t>Łowicki Strój damski</a:t>
            </a:r>
          </a:p>
          <a:p>
            <a:r>
              <a:rPr lang="pl-PL" sz="2400" dirty="0"/>
              <a:t>Strój łowicki uważany jest za najbardziej efektowny ubiór </a:t>
            </a:r>
          </a:p>
          <a:p>
            <a:r>
              <a:rPr lang="pl-PL" sz="2400" dirty="0"/>
              <a:t>z terenu Mazowsza.</a:t>
            </a:r>
          </a:p>
          <a:p>
            <a:r>
              <a:rPr lang="pl-PL" sz="2400" dirty="0"/>
              <a:t>• na głowie kwiecista chusta </a:t>
            </a:r>
            <a:r>
              <a:rPr lang="pl-PL" sz="2400" i="1" dirty="0"/>
              <a:t>jedwabnica</a:t>
            </a:r>
            <a:r>
              <a:rPr lang="pl-PL" sz="2400" dirty="0"/>
              <a:t>. Dla ozdoby, przypinane </a:t>
            </a:r>
          </a:p>
          <a:p>
            <a:r>
              <a:rPr lang="pl-PL" sz="2400" dirty="0"/>
              <a:t>po bokach kwiaty. </a:t>
            </a:r>
          </a:p>
          <a:p>
            <a:r>
              <a:rPr lang="pl-PL" sz="2400" dirty="0"/>
              <a:t>• kołnierzyk i rękawy koszuli z białego płócienka ozdobione kolorowym haftem. </a:t>
            </a:r>
          </a:p>
          <a:p>
            <a:r>
              <a:rPr lang="pl-PL" sz="2400" dirty="0"/>
              <a:t>• kiecka składająca się z dwóch zszytych części: aksamitnego stanika </a:t>
            </a:r>
          </a:p>
          <a:p>
            <a:r>
              <a:rPr lang="pl-PL" sz="2400" dirty="0"/>
              <a:t>ozdobionego haftem i pasiastej, suto marszczonej spódnicy z aksamitką doszytą wokół dolnego </a:t>
            </a:r>
          </a:p>
          <a:p>
            <a:r>
              <a:rPr lang="pl-PL" sz="2400" dirty="0"/>
              <a:t>brzegu. Kiecka przewiązywana w talii zapaską, szytą podobnie jak w przypadku spódnicy </a:t>
            </a:r>
          </a:p>
          <a:p>
            <a:r>
              <a:rPr lang="pl-PL" sz="2400" dirty="0"/>
              <a:t>z pasiastego samodziału i podobnie ozdobioną aksamitką wyszywaną w kolorowe kwiaty. </a:t>
            </a:r>
          </a:p>
          <a:p>
            <a:r>
              <a:rPr lang="pl-PL" sz="2400" dirty="0"/>
              <a:t>• trzewiki zakładane na białe pończoszki i sznurowane kolorową tasiemką. </a:t>
            </a:r>
          </a:p>
          <a:p>
            <a:r>
              <a:rPr lang="pl-PL" sz="2400" dirty="0"/>
              <a:t>• biżuteria, między innymi naturalne korale.</a:t>
            </a:r>
          </a:p>
        </p:txBody>
      </p:sp>
    </p:spTree>
    <p:extLst>
      <p:ext uri="{BB962C8B-B14F-4D97-AF65-F5344CB8AC3E}">
        <p14:creationId xmlns:p14="http://schemas.microsoft.com/office/powerpoint/2010/main" val="150312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D5C3CA-ADB6-4CDA-90E1-F243ABF3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Mazowiecki strój ludowy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973F733-128E-45F7-ACA0-BAD72B9C9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578" y="585216"/>
            <a:ext cx="2324100" cy="197167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3E70841-A87E-4419-8D1D-C2743B371194}"/>
              </a:ext>
            </a:extLst>
          </p:cNvPr>
          <p:cNvSpPr txBox="1"/>
          <p:nvPr/>
        </p:nvSpPr>
        <p:spPr>
          <a:xfrm>
            <a:off x="754108" y="2084832"/>
            <a:ext cx="10930300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u="sng" dirty="0"/>
              <a:t>Łowicki strój męski</a:t>
            </a:r>
          </a:p>
          <a:p>
            <a:r>
              <a:rPr lang="pl-PL" sz="2400" dirty="0"/>
              <a:t>• nakrycie głowy- filcowy kapelusz, okręcony wyszywaną w kwiaty aksamitną wstążką, </a:t>
            </a:r>
          </a:p>
          <a:p>
            <a:r>
              <a:rPr lang="pl-PL" sz="2400" dirty="0"/>
              <a:t>ozdobiony cekinami i pękiem kwiatów. </a:t>
            </a:r>
          </a:p>
          <a:p>
            <a:r>
              <a:rPr lang="pl-PL" sz="2400" dirty="0"/>
              <a:t>• płócienna koszula zwana </a:t>
            </a:r>
            <a:r>
              <a:rPr lang="pl-PL" sz="2400" dirty="0" err="1"/>
              <a:t>bielunką</a:t>
            </a:r>
            <a:r>
              <a:rPr lang="pl-PL" sz="2400" dirty="0"/>
              <a:t>, której kołnierzyk i mankiety zdobił </a:t>
            </a:r>
          </a:p>
          <a:p>
            <a:r>
              <a:rPr lang="pl-PL" sz="2400" dirty="0"/>
              <a:t>wielobarwny haft.</a:t>
            </a:r>
          </a:p>
          <a:p>
            <a:r>
              <a:rPr lang="pl-PL" sz="2400" dirty="0"/>
              <a:t>• lejbik, czyli długa do bioder kamizelka bez rękawów, obszyta ozdobnym </a:t>
            </a:r>
          </a:p>
          <a:p>
            <a:r>
              <a:rPr lang="pl-PL" sz="2400" dirty="0"/>
              <a:t>sznureczkiem. Na lejbiku wiązany ozdobny wełniany pas. Dodatkowe </a:t>
            </a:r>
          </a:p>
          <a:p>
            <a:r>
              <a:rPr lang="pl-PL" sz="2400" dirty="0"/>
              <a:t>okrycie wierzchnie z długimi rękawami, spencerek lub sukmana  </a:t>
            </a:r>
          </a:p>
          <a:p>
            <a:r>
              <a:rPr lang="pl-PL" sz="2400" dirty="0"/>
              <a:t>obwiązana pasem. </a:t>
            </a:r>
          </a:p>
          <a:p>
            <a:r>
              <a:rPr lang="pl-PL" sz="2400" dirty="0"/>
              <a:t> • Spodnie szyte z pasiastego wełniaka noszone wpuszczone w skórzane </a:t>
            </a:r>
          </a:p>
          <a:p>
            <a:r>
              <a:rPr lang="pl-PL" sz="2400" dirty="0"/>
              <a:t>buty z cholewami.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AF2079B-C998-4554-9B44-CE5E01319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335" y="3877706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6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596942-A5F8-410B-9CFF-3AC2199E4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Mazowiecki strój ludowy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3CF7CB5-2E53-4A64-9697-810D95989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34" y="322898"/>
            <a:ext cx="1847850" cy="246697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1A1A1A0-EFE3-4CD1-81E4-B094FB68E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530" y="3539681"/>
            <a:ext cx="1847850" cy="246697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AF439E6-3FB6-4574-AA68-2B350E4CA028}"/>
              </a:ext>
            </a:extLst>
          </p:cNvPr>
          <p:cNvSpPr txBox="1"/>
          <p:nvPr/>
        </p:nvSpPr>
        <p:spPr>
          <a:xfrm>
            <a:off x="617943" y="2084832"/>
            <a:ext cx="9306266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u="sng" dirty="0"/>
              <a:t>Strój damski Kurpiowski Puszczy Zielonej</a:t>
            </a:r>
          </a:p>
          <a:p>
            <a:r>
              <a:rPr lang="pl-PL" sz="2400" dirty="0"/>
              <a:t>• Czółko - nakrycie głowy wykonane z tektury oklejonej po zewnętrznej </a:t>
            </a:r>
          </a:p>
          <a:p>
            <a:r>
              <a:rPr lang="pl-PL" sz="2400" dirty="0"/>
              <a:t>stronie aksamitem, przybrane kwiatami i wstążkami </a:t>
            </a:r>
          </a:p>
          <a:p>
            <a:r>
              <a:rPr lang="pl-PL" sz="2400" dirty="0"/>
              <a:t>• Korale - z bursztynu</a:t>
            </a:r>
          </a:p>
          <a:p>
            <a:r>
              <a:rPr lang="pl-PL" sz="2400" dirty="0"/>
              <a:t>• Koszula - biała koszula ozdobiona wąską koronką szydełkową </a:t>
            </a:r>
          </a:p>
          <a:p>
            <a:r>
              <a:rPr lang="pl-PL" sz="2400" dirty="0"/>
              <a:t>z czerwonej nitki</a:t>
            </a:r>
          </a:p>
          <a:p>
            <a:r>
              <a:rPr lang="pl-PL" sz="2400" dirty="0"/>
              <a:t>• </a:t>
            </a:r>
            <a:r>
              <a:rPr lang="pl-PL" sz="2400" dirty="0" err="1"/>
              <a:t>Wystek</a:t>
            </a:r>
            <a:r>
              <a:rPr lang="pl-PL" sz="2400" dirty="0"/>
              <a:t> - gorset z częścią środkową krótszą od reszty, obszyty tasiemką </a:t>
            </a:r>
          </a:p>
          <a:p>
            <a:r>
              <a:rPr lang="pl-PL" sz="2400" dirty="0"/>
              <a:t>w kontrastującym kolorze</a:t>
            </a:r>
          </a:p>
          <a:p>
            <a:r>
              <a:rPr lang="pl-PL" sz="2400" dirty="0"/>
              <a:t>• Spódnica - długa do kostek, ułożona w fałdki</a:t>
            </a:r>
          </a:p>
          <a:p>
            <a:r>
              <a:rPr lang="pl-PL" sz="2400" dirty="0"/>
              <a:t>• Zapaska - z białego płótna, ozdobiona dużymi wstawkami z koronki</a:t>
            </a:r>
          </a:p>
          <a:p>
            <a:r>
              <a:rPr lang="pl-PL" sz="2400" dirty="0"/>
              <a:t>• Obuwie - pantofelki lub trzewiki</a:t>
            </a:r>
          </a:p>
        </p:txBody>
      </p:sp>
    </p:spTree>
    <p:extLst>
      <p:ext uri="{BB962C8B-B14F-4D97-AF65-F5344CB8AC3E}">
        <p14:creationId xmlns:p14="http://schemas.microsoft.com/office/powerpoint/2010/main" val="70097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BD1159-B421-40F3-AD38-9ECD5F564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Mazowiecki strój ludowy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4901992-1726-4449-8396-7AF983F1C7A5}"/>
              </a:ext>
            </a:extLst>
          </p:cNvPr>
          <p:cNvSpPr txBox="1"/>
          <p:nvPr/>
        </p:nvSpPr>
        <p:spPr>
          <a:xfrm>
            <a:off x="686003" y="2215602"/>
            <a:ext cx="1139202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u="sng" dirty="0"/>
              <a:t>strój męski </a:t>
            </a:r>
            <a:r>
              <a:rPr lang="pl-PL" sz="2800" i="1" u="sng" dirty="0" err="1"/>
              <a:t>Kurpioski</a:t>
            </a:r>
            <a:r>
              <a:rPr lang="pl-PL" sz="2800" i="1" u="sng" dirty="0"/>
              <a:t> Puszczy Zielonej</a:t>
            </a:r>
          </a:p>
          <a:p>
            <a:endParaRPr lang="pl-PL" sz="2400" dirty="0"/>
          </a:p>
          <a:p>
            <a:r>
              <a:rPr lang="pl-PL" sz="2400" dirty="0"/>
              <a:t>∙ Grzybek - niski, twardy kapelusz nie przepuszczający wody, ozdobiony kolorową wstążką</a:t>
            </a:r>
          </a:p>
          <a:p>
            <a:r>
              <a:rPr lang="pl-PL" sz="2400" dirty="0"/>
              <a:t>∙ Koszula - z wykładanym kołnierzykiem zdobionym haftem, związanym tasiemką zwaną </a:t>
            </a:r>
          </a:p>
          <a:p>
            <a:r>
              <a:rPr lang="pl-PL" sz="2400" dirty="0" err="1"/>
              <a:t>faforkiem</a:t>
            </a:r>
            <a:endParaRPr lang="pl-PL" sz="2400" dirty="0"/>
          </a:p>
          <a:p>
            <a:r>
              <a:rPr lang="pl-PL" sz="2400" dirty="0"/>
              <a:t>∙ Lejbik - krótka do bioder, szyta z czerwonego płótna kurtka, </a:t>
            </a:r>
          </a:p>
          <a:p>
            <a:r>
              <a:rPr lang="pl-PL" sz="2400" dirty="0"/>
              <a:t>której mankiety,  kołnierz i zapięcie obszyte są czarną tasiemką</a:t>
            </a:r>
          </a:p>
          <a:p>
            <a:r>
              <a:rPr lang="pl-PL" sz="2400" dirty="0"/>
              <a:t>∙ Spodnie - lniane, zazwyczaj  w jasnych kolorach</a:t>
            </a:r>
          </a:p>
          <a:p>
            <a:r>
              <a:rPr lang="pl-PL" sz="2400" dirty="0"/>
              <a:t>∙ Buty - ze skóry, wysokie, czarne, z cholewami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787A1C2-FC38-4851-8DDB-1512D6C12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337" y="140709"/>
            <a:ext cx="1571625" cy="29051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BF1D6E0-89AE-4D14-B42A-AE512076C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559" y="3954540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8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ny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1644</TotalTime>
  <Words>2455</Words>
  <Application>Microsoft Office PowerPoint</Application>
  <PresentationFormat>Panoramiczny</PresentationFormat>
  <Paragraphs>416</Paragraphs>
  <Slides>39</Slides>
  <Notes>0</Notes>
  <HiddenSlides>0</HiddenSlides>
  <MMClips>10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6" baseType="lpstr">
      <vt:lpstr>Arial</vt:lpstr>
      <vt:lpstr>Helvetica</vt:lpstr>
      <vt:lpstr>Tw Cen MT</vt:lpstr>
      <vt:lpstr>Tw Cen MT Condensed</vt:lpstr>
      <vt:lpstr>Verdana</vt:lpstr>
      <vt:lpstr>Wingdings 3</vt:lpstr>
      <vt:lpstr>Integralny</vt:lpstr>
      <vt:lpstr>Spacerem po PolSce</vt:lpstr>
      <vt:lpstr>Prezentacja programu PowerPoint</vt:lpstr>
      <vt:lpstr>Mazowsze – woj. mazowieckie</vt:lpstr>
      <vt:lpstr>    Strój ludowy   regionu MAZOWASZA</vt:lpstr>
      <vt:lpstr>Mazowiecki strój ludowy</vt:lpstr>
      <vt:lpstr>Mazowiecki strój ludowy</vt:lpstr>
      <vt:lpstr>Mazowiecki strój ludowy</vt:lpstr>
      <vt:lpstr>Mazowiecki strój ludowy</vt:lpstr>
      <vt:lpstr>Mazowiecki strój ludowy</vt:lpstr>
      <vt:lpstr>Mazowiecki strój ludowy</vt:lpstr>
      <vt:lpstr>Mazowiecki strój ludowy</vt:lpstr>
      <vt:lpstr>Prezentacja programu PowerPoint</vt:lpstr>
      <vt:lpstr>Mazowsze - tu można sporo zobaczyć…</vt:lpstr>
      <vt:lpstr>Kampinowski park narodowy</vt:lpstr>
      <vt:lpstr>Prezentacja programu PowerPoint</vt:lpstr>
      <vt:lpstr>Fauna Mazowsza</vt:lpstr>
      <vt:lpstr>Prezentacja programu PowerPoint</vt:lpstr>
      <vt:lpstr>Zbiorniki wodne mazowsza</vt:lpstr>
      <vt:lpstr>Prezentacja programu PowerPoint</vt:lpstr>
      <vt:lpstr>Prezentacja programu PowerPoint</vt:lpstr>
      <vt:lpstr>   Przyśpiewka               lub piosenka              regionu MAZOWSZA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słowniczek  gwary mazowieckiej</vt:lpstr>
      <vt:lpstr>Gwara mazowiecka </vt:lpstr>
      <vt:lpstr>Prezentacja programu PowerPoint</vt:lpstr>
      <vt:lpstr>Prezentacja programu PowerPoint</vt:lpstr>
      <vt:lpstr>Gwara kurpiowska</vt:lpstr>
      <vt:lpstr>Prezentacja programu PowerPoint</vt:lpstr>
      <vt:lpstr>    Potrawa regionu mazowsza</vt:lpstr>
      <vt:lpstr>Różnorodność potraw mazowsza </vt:lpstr>
      <vt:lpstr>Noworoczne Byśki - tradycja kurpiowska</vt:lpstr>
      <vt:lpstr>Rejbak, kartoflak, kugiel, babka ziemniaczana, nagus, terciek czy bugaj to wszystko nazwy jednej potrawy z tartych ziemniaków </vt:lpstr>
      <vt:lpstr>Sójka mazowiecka/gliniecka</vt:lpstr>
      <vt:lpstr>ZUPA GRZYBOWA (BIAŁY BARSZCZ NA KWASIE Z KAPUSTY Z GRZYBAMI).</vt:lpstr>
      <vt:lpstr>Bibliografia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Spacerem po Polce</dc:title>
  <dc:creator>Ewa</dc:creator>
  <cp:lastModifiedBy>Marzena Grzeszczyk</cp:lastModifiedBy>
  <cp:revision>85</cp:revision>
  <dcterms:created xsi:type="dcterms:W3CDTF">2020-10-22T08:01:05Z</dcterms:created>
  <dcterms:modified xsi:type="dcterms:W3CDTF">2021-03-30T19:04:37Z</dcterms:modified>
</cp:coreProperties>
</file>