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84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overOverlay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6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7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D18F7B2-9B13-4354-91E0-4D060007C71D}" type="datetimeFigureOut">
              <a:rPr lang="sk-SK" smtClean="0"/>
              <a:pPr/>
              <a:t>18. 3. 2020</a:t>
            </a:fld>
            <a:endParaRPr lang="sk-SK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CD31A91-825C-4F5A-8780-20A6DB6ACD4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5" name="TextBox 14"/>
            <p:cNvSpPr txBox="1"/>
            <p:nvPr/>
          </p:nvSpPr>
          <p:spPr>
            <a:xfrm>
              <a:off x="4147772" y="1381459"/>
              <a:ext cx="8763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6" name="Straight Connector 15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6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18F7B2-9B13-4354-91E0-4D060007C71D}" type="datetimeFigureOut">
              <a:rPr lang="sk-SK" smtClean="0"/>
              <a:pPr/>
              <a:t>18. 3. 2020</a:t>
            </a:fld>
            <a:endParaRPr lang="sk-SK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D31A91-825C-4F5A-8780-20A6DB6ACD4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 rot="5400000">
            <a:off x="3908425" y="2881313"/>
            <a:ext cx="5481637" cy="922338"/>
            <a:chOff x="1815339" y="1381459"/>
            <a:chExt cx="5480154" cy="923330"/>
          </a:xfrm>
        </p:grpSpPr>
        <p:sp>
          <p:nvSpPr>
            <p:cNvPr id="5" name="TextBox 11"/>
            <p:cNvSpPr txBox="1"/>
            <p:nvPr/>
          </p:nvSpPr>
          <p:spPr>
            <a:xfrm>
              <a:off x="4146745" y="1381458"/>
              <a:ext cx="877650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6" name="Straight Connector 12"/>
            <p:cNvCxnSpPr/>
            <p:nvPr/>
          </p:nvCxnSpPr>
          <p:spPr>
            <a:xfrm flipH="1" flipV="1">
              <a:off x="1815339" y="1924967"/>
              <a:ext cx="2469482" cy="1590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3"/>
            <p:cNvCxnSpPr/>
            <p:nvPr/>
          </p:nvCxnSpPr>
          <p:spPr>
            <a:xfrm rot="10800000">
              <a:off x="4826011" y="1928146"/>
              <a:ext cx="2469482" cy="1590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18F7B2-9B13-4354-91E0-4D060007C71D}" type="datetimeFigureOut">
              <a:rPr lang="sk-SK" smtClean="0"/>
              <a:pPr/>
              <a:t>18. 3. 2020</a:t>
            </a:fld>
            <a:endParaRPr lang="sk-SK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D31A91-825C-4F5A-8780-20A6DB6ACD4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5" name="TextBox 12"/>
            <p:cNvSpPr txBox="1"/>
            <p:nvPr/>
          </p:nvSpPr>
          <p:spPr>
            <a:xfrm>
              <a:off x="4147772" y="1381459"/>
              <a:ext cx="8763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6" name="Straight Connector 13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4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18F7B2-9B13-4354-91E0-4D060007C71D}" type="datetimeFigureOut">
              <a:rPr lang="sk-SK" smtClean="0"/>
              <a:pPr/>
              <a:t>18. 3. 2020</a:t>
            </a:fld>
            <a:endParaRPr lang="sk-SK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D31A91-825C-4F5A-8780-20A6DB6ACD4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CoverOverlay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1173163" y="2887663"/>
            <a:ext cx="6778625" cy="923925"/>
            <a:chOff x="1172584" y="1381459"/>
            <a:chExt cx="6779110" cy="923330"/>
          </a:xfrm>
        </p:grpSpPr>
        <p:sp>
          <p:nvSpPr>
            <p:cNvPr id="6" name="TextBox 8"/>
            <p:cNvSpPr txBox="1"/>
            <p:nvPr/>
          </p:nvSpPr>
          <p:spPr>
            <a:xfrm>
              <a:off x="4147772" y="1381459"/>
              <a:ext cx="8763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7" name="Straight Connector 9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0"/>
            <p:cNvCxnSpPr/>
            <p:nvPr/>
          </p:nvCxnSpPr>
          <p:spPr>
            <a:xfrm rot="10800000">
              <a:off x="4832033" y="1927207"/>
              <a:ext cx="3119661" cy="1586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18F7B2-9B13-4354-91E0-4D060007C71D}" type="datetimeFigureOut">
              <a:rPr lang="sk-SK" smtClean="0"/>
              <a:pPr/>
              <a:t>18. 3. 2020</a:t>
            </a:fld>
            <a:endParaRPr lang="sk-SK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D31A91-825C-4F5A-8780-20A6DB6ACD4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6" name="TextBox 13"/>
            <p:cNvSpPr txBox="1"/>
            <p:nvPr/>
          </p:nvSpPr>
          <p:spPr>
            <a:xfrm>
              <a:off x="4147772" y="1381459"/>
              <a:ext cx="8763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7" name="Straight Connector 14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5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3D18F7B2-9B13-4354-91E0-4D060007C71D}" type="datetimeFigureOut">
              <a:rPr lang="sk-SK" smtClean="0"/>
              <a:pPr/>
              <a:t>18. 3. 2020</a:t>
            </a:fld>
            <a:endParaRPr lang="sk-SK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5CD31A91-825C-4F5A-8780-20A6DB6ACD4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3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8" name="TextBox 15"/>
            <p:cNvSpPr txBox="1"/>
            <p:nvPr/>
          </p:nvSpPr>
          <p:spPr>
            <a:xfrm>
              <a:off x="4147772" y="1381459"/>
              <a:ext cx="8763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9" name="Straight Connector 16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7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18F7B2-9B13-4354-91E0-4D060007C71D}" type="datetimeFigureOut">
              <a:rPr lang="sk-SK" smtClean="0"/>
              <a:pPr/>
              <a:t>18. 3. 2020</a:t>
            </a:fld>
            <a:endParaRPr lang="sk-SK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D31A91-825C-4F5A-8780-20A6DB6ACD4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4" name="TextBox 13"/>
            <p:cNvSpPr txBox="1"/>
            <p:nvPr/>
          </p:nvSpPr>
          <p:spPr>
            <a:xfrm>
              <a:off x="4147772" y="1381459"/>
              <a:ext cx="8763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5" name="Straight Connector 14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15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18F7B2-9B13-4354-91E0-4D060007C71D}" type="datetimeFigureOut">
              <a:rPr lang="sk-SK" smtClean="0"/>
              <a:pPr/>
              <a:t>18. 3. 2020</a:t>
            </a:fld>
            <a:endParaRPr lang="sk-SK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D31A91-825C-4F5A-8780-20A6DB6ACD4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18F7B2-9B13-4354-91E0-4D060007C71D}" type="datetimeFigureOut">
              <a:rPr lang="sk-SK" smtClean="0"/>
              <a:pPr/>
              <a:t>18. 3. 2020</a:t>
            </a:fld>
            <a:endParaRPr lang="sk-SK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D31A91-825C-4F5A-8780-20A6DB6ACD4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18F7B2-9B13-4354-91E0-4D060007C71D}" type="datetimeFigureOut">
              <a:rPr lang="sk-SK" smtClean="0"/>
              <a:pPr/>
              <a:t>18. 3. 2020</a:t>
            </a:fld>
            <a:endParaRPr lang="sk-SK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D31A91-825C-4F5A-8780-20A6DB6ACD4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k-SK" noProof="0" smtClean="0"/>
              <a:t>Ak chcete pridať obrázok, kliknite na ikonu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18F7B2-9B13-4354-91E0-4D060007C71D}" type="datetimeFigureOut">
              <a:rPr lang="sk-SK" smtClean="0"/>
              <a:pPr/>
              <a:t>18. 3. 2020</a:t>
            </a:fld>
            <a:endParaRPr lang="sk-SK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D31A91-825C-4F5A-8780-20A6DB6ACD4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688975" y="569913"/>
            <a:ext cx="7756525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  <a:endParaRPr lang="en-US" smtClean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98500" y="2247900"/>
            <a:ext cx="7747000" cy="387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63" y="61610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3D18F7B2-9B13-4354-91E0-4D060007C71D}" type="datetimeFigureOut">
              <a:rPr lang="sk-SK" smtClean="0"/>
              <a:pPr/>
              <a:t>18. 3. 2020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08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8925" y="61610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5CD31A91-825C-4F5A-8780-20A6DB6ACD46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Book Antiqua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Book Antiqua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Book Antiqua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Book Antiqua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125" indent="-3651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2400" kern="1200">
          <a:solidFill>
            <a:srgbClr val="262626"/>
          </a:solidFill>
          <a:latin typeface="+mn-lt"/>
          <a:ea typeface="+mn-ea"/>
          <a:cs typeface="+mn-cs"/>
        </a:defRPr>
      </a:lvl1pPr>
      <a:lvl2pPr marL="776288" indent="-3651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"/>
        <a:defRPr sz="2200" kern="1200">
          <a:solidFill>
            <a:srgbClr val="262626"/>
          </a:solidFill>
          <a:latin typeface="+mn-lt"/>
          <a:ea typeface="+mn-ea"/>
          <a:cs typeface="+mn-cs"/>
        </a:defRPr>
      </a:lvl2pPr>
      <a:lvl3pPr marL="1143000" indent="-3651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2000" kern="1200">
          <a:solidFill>
            <a:srgbClr val="262626"/>
          </a:solidFill>
          <a:latin typeface="+mn-lt"/>
          <a:ea typeface="+mn-ea"/>
          <a:cs typeface="+mn-cs"/>
        </a:defRPr>
      </a:lvl3pPr>
      <a:lvl4pPr marL="1508125" indent="-3190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kern="1200">
          <a:solidFill>
            <a:srgbClr val="262626"/>
          </a:solidFill>
          <a:latin typeface="+mn-lt"/>
          <a:ea typeface="+mn-ea"/>
          <a:cs typeface="+mn-cs"/>
        </a:defRPr>
      </a:lvl4pPr>
      <a:lvl5pPr marL="1828800" indent="-3190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1600" kern="1200">
          <a:solidFill>
            <a:srgbClr val="262626"/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7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Nový štát na mape Európy</a:t>
            </a:r>
            <a:endParaRPr lang="sk-SK" dirty="0"/>
          </a:p>
        </p:txBody>
      </p:sp>
      <p:pic>
        <p:nvPicPr>
          <p:cNvPr id="4" name="Obrázok 3" descr="slovensky stat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15140" y="1"/>
            <a:ext cx="2428860" cy="1214422"/>
          </a:xfrm>
          <a:prstGeom prst="rect">
            <a:avLst/>
          </a:prstGeom>
        </p:spPr>
      </p:pic>
      <p:pic>
        <p:nvPicPr>
          <p:cNvPr id="4098" name="Picture 2" descr="http://t3.gstatic.com/images?q=tbn:ANd9GcRFuQKwUKycCWcQRA2_pbNgzB4JP4aqTMOTP4XcTwO52EuKNeA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287324"/>
            <a:ext cx="2627784" cy="2570676"/>
          </a:xfrm>
          <a:prstGeom prst="rect">
            <a:avLst/>
          </a:prstGeom>
          <a:noFill/>
        </p:spPr>
      </p:pic>
      <p:pic>
        <p:nvPicPr>
          <p:cNvPr id="7" name="Obrázok 6" descr="nacisticke nemecko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31840" y="5013176"/>
            <a:ext cx="3074707" cy="1844824"/>
          </a:xfrm>
          <a:prstGeom prst="rect">
            <a:avLst/>
          </a:prstGeom>
        </p:spPr>
      </p:pic>
      <p:pic>
        <p:nvPicPr>
          <p:cNvPr id="8" name="Obrázok 7" descr="hitler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659307" y="4365104"/>
            <a:ext cx="2484693" cy="24928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600" b="1" dirty="0">
                <a:latin typeface="Arial" pitchFamily="34" charset="0"/>
                <a:cs typeface="Arial" pitchFamily="34" charset="0"/>
              </a:rPr>
              <a:t>p</a:t>
            </a:r>
            <a:r>
              <a:rPr lang="sk-SK" sz="2600" b="1" dirty="0" smtClean="0">
                <a:latin typeface="Arial" pitchFamily="34" charset="0"/>
                <a:cs typeface="Arial" pitchFamily="34" charset="0"/>
              </a:rPr>
              <a:t>rvá </a:t>
            </a:r>
            <a:r>
              <a:rPr lang="sk-SK" sz="2600" b="1" dirty="0" smtClean="0">
                <a:latin typeface="Arial" pitchFamily="34" charset="0"/>
                <a:cs typeface="Arial" pitchFamily="34" charset="0"/>
              </a:rPr>
              <a:t>Slovenská republika (1939 – 1945) </a:t>
            </a:r>
            <a:r>
              <a:rPr lang="sk-SK" sz="2600" b="1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najmenší štát v Európe</a:t>
            </a:r>
            <a:endParaRPr lang="sk-SK" sz="2600" dirty="0" smtClean="0">
              <a:latin typeface="Arial" pitchFamily="34" charset="0"/>
              <a:cs typeface="Arial" pitchFamily="34" charset="0"/>
            </a:endParaRPr>
          </a:p>
          <a:p>
            <a:r>
              <a:rPr lang="sk-SK" sz="2600" b="1" dirty="0">
                <a:latin typeface="Arial" pitchFamily="34" charset="0"/>
                <a:cs typeface="Arial" pitchFamily="34" charset="0"/>
              </a:rPr>
              <a:t>h</a:t>
            </a:r>
            <a:r>
              <a:rPr lang="sk-SK" sz="2600" b="1" dirty="0" smtClean="0">
                <a:latin typeface="Arial" pitchFamily="34" charset="0"/>
                <a:cs typeface="Arial" pitchFamily="34" charset="0"/>
              </a:rPr>
              <a:t>lavné </a:t>
            </a:r>
            <a:r>
              <a:rPr lang="sk-SK" sz="2600" b="1" dirty="0" smtClean="0">
                <a:latin typeface="Arial" pitchFamily="34" charset="0"/>
                <a:cs typeface="Arial" pitchFamily="34" charset="0"/>
              </a:rPr>
              <a:t>mesto Bratislava –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sídlo </a:t>
            </a:r>
            <a:r>
              <a:rPr lang="sk-SK" sz="2600" b="1" dirty="0" smtClean="0">
                <a:latin typeface="Arial" pitchFamily="34" charset="0"/>
                <a:cs typeface="Arial" pitchFamily="34" charset="0"/>
              </a:rPr>
              <a:t>prezidenta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sk-SK" sz="2600" b="1" dirty="0" smtClean="0">
                <a:latin typeface="Arial" pitchFamily="34" charset="0"/>
                <a:cs typeface="Arial" pitchFamily="34" charset="0"/>
              </a:rPr>
              <a:t>snemu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sk-SK" sz="2600" b="1" dirty="0" smtClean="0">
                <a:latin typeface="Arial" pitchFamily="34" charset="0"/>
                <a:cs typeface="Arial" pitchFamily="34" charset="0"/>
              </a:rPr>
              <a:t>vlády </a:t>
            </a:r>
            <a:r>
              <a:rPr lang="sk-SK" sz="2600" b="1" dirty="0" smtClean="0">
                <a:latin typeface="Arial" pitchFamily="34" charset="0"/>
                <a:cs typeface="Arial" pitchFamily="34" charset="0"/>
              </a:rPr>
              <a:t>SR</a:t>
            </a:r>
            <a:endParaRPr lang="sk-SK" sz="2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sk-SK" dirty="0" smtClean="0"/>
              <a:t>Prvá Slovenská republika</a:t>
            </a:r>
            <a:endParaRPr lang="sk-SK" dirty="0"/>
          </a:p>
        </p:txBody>
      </p:sp>
      <p:pic>
        <p:nvPicPr>
          <p:cNvPr id="1026" name="Picture 2" descr="http://upload.wikimedia.org/wikipedia/commons/thumb/f/f6/Slovakia_borderHungary.png/220px-Slovakia_borderHungar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500702"/>
            <a:ext cx="2500298" cy="1357298"/>
          </a:xfrm>
          <a:prstGeom prst="rect">
            <a:avLst/>
          </a:prstGeom>
          <a:noFill/>
        </p:spPr>
      </p:pic>
      <p:sp>
        <p:nvSpPr>
          <p:cNvPr id="1028" name="AutoShape 4" descr="data:image/jpeg;base64,/9j/4AAQSkZJRgABAQAAAQABAAD/2wCEAAkGBhQSERQUEhIWFBUWGBcWGBUWGBcYFhgXFRYXGBcXFxcZHCYfGBojGRgUHy8gJCcqLiwsFR4xNTAqNSYtLCkBCQoKDgwOGg8PGi8kHyQsKSwpLCw1MCwqLDQsLywsLCwqLyotNCwsKSwsKiw0LCwsLCwpLywsKSwqLCksLCwsLP/AABEIAIYBeAMBIgACEQEDEQH/xAAbAAEAAgMBAQAAAAAAAAAAAAAAAgMBBAUGB//EAEEQAAIBAgMDCAgEBgIABwAAAAECEQADEiExBEFRBRMiYXGBkdEGFBUyUpKhsUJyssEjYoLS4fAzohYkQ1Nj4vH/xAAbAQEAAwEBAQEAAAAAAAAAAAAAAQIDBAYFB//EADARAAIBAgQEBQMEAwEAAAAAAAABAgMRBBIhMRMUQVEFInGR8DJhsYHB0eFCofEj/9oADAMBAAIRAxEAPwDu7dyls+zWbb3wqq2FZwT0ihbOBwU51jZ+VrL3ltLbBxWlu4sKgBbgLICCJkqCeqM66CWFe2gdVYBVyYA/gjf1EjsJ41JdjQMGFtAwAUMFUEKBAUGJAAkRXWkVjFWWhxrvpRsakg6q7oRzWYNvFiOnuyrAHQkEVtLypYNu24SRcbCii2CzNDNAA/lVj3VutyfaMzatmdZRc5LEzlxZj/UeJrJ2G3gwc2mDXBgXDPHDEUsycq7HPblnZhct246d1VZBzeUOWCyYhfcbI51bb2+w13mgoxYnT3BhLW1DOoaMyAQTW56omXQXLCB0VyCGVAy0BkjgdKyNmQMXCKHIgthGIjgWiSMh4VNhlXYerJ8C/KPKnqyfAvyr5VNmAEnSo5n+UfX/ABU2Qyx7Gumzg5QoOsFB5ZjsqyzbRh7ifKPKrVtgf5JP3rDWznBidcp8M8qiwyrsUtsq4owqMp91frIz/wAVm3s6yQVU9eFQT9KhdlGXAmIMwBMxhG8567vrWy6SPqDwpZDIrXsR9WT4F+UeVPVk+BflHlWcB3N4jyisYyNRPZ9szU2QyrsPVk+BflHlT1ZPgX5R5U9YGUZk7h41NHnq6jrSyGVdiHqyfAvyjyp6snwL8o8qtpSyGVdir1ZPgX5R5U9WT4F+UeVW0pZDKuxV6snwL8o8qerJ8C/KPKraUshlXYq9WT4F+UeVPVk+BflHlVtKWQyrsVerJ8C/KPKnqyfAvyjyq2lLIZV2KvVk+BflHlT1ZPgX5R5VbSlkMq7FXqyfAvyjyp6snwL8o8qtpSyGVdir1ZPgX5R5U9WT4F+UeVW0pZDKuxV6snwL8o8qerJ8C/KPKraUshlXYq9WT4F+UeVPVk+BflHlVtKWQyrsVerJ8C/KPKnqyfAvyjyq2lLIZV2OZyxyMt60VVVDDNSABmNxjcdK+fspBIIgjIg7iK+p14/0w5JwsLyjJjD/AJtx7/uOulkfd8GxMKdTgzStLb7P+/zY8tf2gIJae4ToJ+wrB2tcWGTOQ0ylhIE9Yqx0B1APaJrHNiZgTxgT41Nj1ro66JW06e5Re5RVcWpKzI7Co+pZfGrH2oBVYg9KAIzzOQHjVD23JfopmMpAzgjCDv8AGn8To9BYBkjLIYsgN0gZzxqpza3d4+nl+/z9i9dqBYrnIndwifuKrXlFChcE4REmDvAPhmM6zbRucYlQFjIwsntIMx1EVdzQiIEaRAiBoKmxrGnKWyS33Xt+n5JK0wc+/WlKVhWWqPP+O04qcLLoz6hs3uJ+Vf0iraq2b3E/Kv6RVtbrY8zHZClKhzo4jLrqSxImtLbuVLdsAs0SQMgWY4jChVAJJZoAgca4nLvK921eDMRzQVXFtXtK7gSHGFxiZpKhQhGfXWve5Lu3Clp1cMi3bRvmDziAh9ndc8TXFdbbHIQcckTVMzeiD03PSbBtVu8CRiOFsLK4YMrCDDK2mRB76nshfPFhwwAsTikZNi3aitTYeSnDNcuMGuOysSAVEqnNqFRW4EjMtMjgBXY2PkR2MuHFvMliPdgwYT806jLM51ZtRXmZnnd9Fv8A0a/PT7onr0Hjv7ppgY6tHYB9zP2rqbXyJcQjAOcBiGHE6YhOQ69Iq/YvR8uxl1NsMRKmS2EwRl7uYKnOQQR11Xix6Eev8GhyfyG97MN0JgkkboPugZ7t9eit+jlkLBBY/EWM90QB3Vv2NlVJwKFkyQNJ/wBFR2nbUtqzO6qEXExJ91c+keAyPga55TlLclQ7nl+VeSjZIOIFWaFn3h0S2eURkR4VpWkLMFWCxMASBnE92lews3rW02sSkXLbSJz1Vip1zBDAjtFc/lDkmGsm2QAhAVIMlsQYnFP8ueWgO81KqtIWlsjkX+Smt2nuXQEjCFE54mcDMDLScs5xVo2wSZIjLIfefp4V7S5yQjqRcGMkZsdf6fhz0Arxlyy1tiGJJXJgereOqIPZV6cm3qWsk9ydVC91GOIz0qyqp6XR0PvcN/1rZlixWnSs1C5aB7eO/KousDNjG/ec8vCgLVacxWaq2f3cxGp7iZz8atqQKUpQClKUApSlAKUpQClKUApSlAKUpQClK4XpLtt+yA9phgORGEGDuMkaH9qGlKm6s1CO7O7WtyjZR7bLcIVWESSBHA58DBrw1z0l2g/+qR2BR9hXPu32YyzFjxJJP1pZn3KXgNdu8pJf7fz9TFxIJEgwSJGYy4HhUaUqx7CKaSTd2KUpQsKUpQClKVzV90eU8e+uHoz6hs3uJ+Vf0isreBEz158OMVjZx/DX8q/pFU3BBiQI8SDByA1zFaq9jy0dIouwyJaR1SRHaRvqD3YGSSBpMDwBz+lWATmdNw/c+VVbZsysUJmVYEZkdsjflOtXtYh6p62+aE2tkkSFEaGMRHYSMvCppbA/c7zU6x3SdwGpPAddGybJas7Ho5sCuxdjmjZLlHu5Md+8x2dVemrl8lWbdkrakc8yY2EkkhSASJ0UM0d9dK7dCgkmAK4ZO7uIpnH5Y5NLqLQu3LVp26XNQHIgk2lfVA3FcxDAEYhHC9Brl8TGxXbNp2yW4VtW7FpARbS3aks7n3nYhZZzmQBXc5Wuu6uI5vog2ucnCbgJMtzZxZdEgTxyyyu5NRriSbrYcojIkYVJksC8STEmYjtrNPWx0yp+XM2dN3AEkgDidK8l6Y8jDawDs9wC6V5m4QrOr7O5BdGKAwwjEpOhkaMa9MnJ1sGcOI8WJY+LSa2Yq2pl5UcXkbYbllbiqOi127dXnCBhF5zcKgLimGZuGRFbV3YLpe24vBSrdMYAQ1uDKLJOGTBJ1yHAV0K1blm6byMLgFoKwa3hksxjCQ85Rnl/ohotGWullv8Af+TarkcsciG62NCA0QQZho0zGh1zg/SuvXN5fshrJxOUAM8Z1GEgZmZ04xV07PQwlseOu2ysrlGIqYzgyQQNxE5VaBFVXR0DlECYG6M8vCrq7UtBFvZisEVmlC5UFK6CRwnTxoFbMzHAHOB3b6toFJIA1JCjtYgD6moehDdlcqF08J/KZ+hqaPOld296P3BZzcXHQnBhXB/C3WzmZYazvPaa8+WgzuMZ8CP8R4VSE8yGzsW0qKuDpUq0JFKhzonDOfCp0ApSlAKUpQClV88JhekeAichJ35VIYjkEaesYQO0n9prOVWEd2iUm9kSpVZuQYZWB4ROXHozlUkcHQzUxnGX0shq25Kqtp2dbiMjCVYQf941bSrg+ZbfsZtXGtnMqYnjvB8CK167HpZbjan6wp/6gftXHqVsfo2Cqurh4Tlu1qKUpUnYKUpQClKUApSlc1fdHlPHvrh6M+obN7iflX9IqbpPEEbxUNm9xPyr+kVbWy2PLR2Rq7XtRtozYGuECQqDpNGoAG+M+usbNtYuEEK6jpiHUqcimcHOMz9ao5U2N7qRbYK6urDFiw9AzDYSDBMN3LVPIvIvq3RBBBIgAEe7aVSxk5uzJiJ6+8o3uJbe35O1YClwHLBTAJUqCCSBJxA5CvX7JyTat5qmcRiMlvE5jurxLXQcgMW7LTvJyrtchbRcJt2cSi3gdzhb+IpL+4QRkBi1EH98Kya1IilKW/v+xRZ5Cu7Pt1lkvc7YRLwFpyzX0F7mzgVj79rHbUguQVzEkEAdflrky7fsXVV+buMpCQTCE7ywzDESMQ92cs8z1LOzqghRG88SeJOpPWasrCxrdLY+dbDydt1nbbWJVt7PicKA128loXbeJlUkqSI2eMTQFbaiApyr2mxbORatsuTc2gI3MAoyPXwP7VscotFq5+VvsYq9FgAcMvCotqSnaPz51KW25AjOThVAS85YQok4uEDOtL0Y2y7e2ZLt4Q13FcVYgpbdi1pD/MLZQHrmt6/savmRBiMQJBjhI1HUcqhzdxdGDjgwhvmXL/r51JFk9mbVKpsbSGygqw1U6j9iOsSKuqSrVtxXA9Krw/hpIkktG/IQD9T/AKK79V3tnVxDqrDgwB+9SnZ3KtXPB3IgzpBrr8g8l2r1sElsQVQyhvxEe+DrB4aTNdDaOR7NuSFHThYaCqjMuVn3eiCf6d1cT0fvXrlyzcfZr+zlxiJC2jZZSC0N/EL25GDIqDiG6tZ1Lozablc7l70eshPhOnOE5yTv3HOBHZ1VxeVOTTYOZlDo8RnvB4H791eq27YLd5Cl1A6GCVYSJBBH1ArYis4zkmaZUlpv/o8d7GvQhC4sYnLLDvhiTwjPty422eQb2NQVCiQS+IECCDpMk5cK9ZSp4krWIyu1mxXkPSK2tu9lliAZtwDEnf8AzQe8ddeo2zbFtqWYxwG8ngBvPVXmsbMSz5s2Z4aaAcBpXNVr8GzW5rTpOpKy6HG9YAY5jODqMpyM9WlXFSSqgxJOeWQAJOvcO+tzoOrIGGYIIUic8jpWbOyquYzPE5nx3dgrOXiDcWrWfQ6I4d3Wt0U3tgGCFEsDiBMSTIJz3SBHhWqL4mCCrTEHzGUdddatblH/AIm6hI7QQRWGHxUqbs9U2aVaKauuiNeq1Ys4VSNDJIJiI4ZaT4UuYipKoSCDBGZOWRjWOuulZt4VAGQAAyruxWLUFam9fwYUqTk9djVGwNveB/KsE9uKYqu5s7rkBinIN/cN3aPpXRoTXz44ysne51PDwsU7NsgQADOJzMTnqBAyE7quqr1xJjGs8MS+dW1ytt6s1jltaIrV2vZySGUAnMGTEjUZ9R+5rapVoTcJKUdxKKkrM5hxAkFGy+EFhHbH0qB2pfi6u/geB7a61atw4n6kkdpK590Ef7r3LxGaWqRwV6SpxzXPmvpFfx7TcO4HCOxQB/nvrm19T5R2PFadURCxGQYCJiJ01ivnlzkK8rlDbOIAtlnIAkwdDlXdhsZGqnfS33PUeE+J0pUuHO0cqW737s59KEUrvPRilKUApSlAKUpXNX3R5Tx764ejPqGze4n5V/SKtqrZvcT8q/pFW1stjy0dkV3FzDRp4waheg4d4xD6g1fWveQjsxA5bs5OmcdnHwstGRP6Tscmckc8jFXwsr4YIlcOFToIzzru7ByKloqwnGFKlvixEEkjtAjhpXL5O9J0AC8zgUD8O6d+EgGNc867uy7alwSjBhv4jtBzHfXFJt7lVbqX0pSqmhrcpCbNz8jfY15e5yltQ2tfWCUsc4BaGztYwsGMKdoN1hd3yVtrGWp3+wImvJbJ6Gh7i3jcVTiUkLs2y4ibZAIa49tnJlfekHhFR1L/AOPzr/w9dSlQt31acLAwYMGYI3HgakoRv7OG11GhGRHYd1c7Y9vul7qFJFtgAWhGdSoIZY6LZ4h+H3e0V1q19otGQ65kSCPiU6jtyBHhlM1VrqawkrNP9CPr4HvI6/0lh4pIHfXleWNju7Rtga3PNzYshkcStoO20bQ7AGVxm1ZsieJ416bbuWLdq1zrt0ZAAHvMxMYVXUtM9HXI1nZrtnabaXUIdGEo4kGDwOTKcuo5VOpXy9Vb586mp6TXgtqSQPeEsnOCXRkANuRjksBhkTMVw/Q3kxbW0MBtLbSBaItm4bmO0EuG1cRU/wCPm8ds4T72REsADXS9KORbl6yLS3AQ7ADnAZBALDpIQdVGeoMGcqzyJ6PDZSxs2j0gq9O/ccAKztC4wxAxOx76lvYhQ3aa3/Zdz0NV3toVBLMB27+ocapi6fgTrEue6Qo+/ZU7OyKpnMtvY5se/cOoQKgmyW5pX+WwLttQFKNixuzBCkAYYRhLycstK2vaSbg56xbuEeIWK+eX+WNqFwjFfjnbgyxRCcs2rfDQ2HIH8gO6vom27ctoAtOZgACSTExw0B14VGq1bJbhpp/Z56/eD3LjTi6RUHgABl1Zzl451rnpmPwjI/zHh2cfDjUNoXG5I6LMSzEHMKxPRkak59mZG6tVOWP/ADQ2bmmAgQ/4fdxaRkv4ZnURFfIm80m0dlNWik9Pny5s2NgAUqzG50iwxx0QTkqwMgKs9UG4sOxmP0JI+lcq36UK1gXQhxYgrWyYNvE5QNdMdBMpJg5EVi/6UYbdl/V7p54EKu8PiVVRssgwJYMcoWYzquWRtJxk7s63MsdXP9IC+JMnwinq0aO478X6ga5O0ek+C5tScyx9XRnkHO5hto8IuH+fDMnNTlVdr0sxbO171a4sXTaKXOiwgCWbI4VkxoaZJFfL8udrmX33PBVH3mnMN/7jeCf21y//ABIeetW/V7mG4tpjcOSobwuYVYROKbccJYSRvu2Xl3HtDWeacQXGI/8Ax4c2WOir4ugZOKDkKZWTaP392b3q3F3PeB+kCg2NPhk8Wlj4tNTu3QonuA3k8BUU2kESejmQQxGRHfHA99UI8l7PcswiIjLhu8Kq9UX8Mr+Ux9NPpVDbSzZLIGL3lg9EEg69n1quwtyXxEgA9A4sWJY1ZYAGe4f5K9jCWIp9r2+aG3DjeHHX0W8RkfAVldpEweieDZeB0PcagNsA9/onvjtB86w+0hhCjFO9gcP1HS7B9KF+NBK6l8/Js1qWfxHi7duRjPuHhFVepn4sOuSYlGfEYiMqnsezc2ipiLEDNjEk7yY31STVtDir1lVj6MupSlUOQ1rnJlptbSHfoKo2nkCw6lTaUTvUAEdYIroUq6qTWzZaM5R1i7HgeW/RJ7WJ7fStgTmekOM9/CuI+yOEDlSFJgEjI78uNfWHQMCCJB1B0rS5Y5JXaLRtk4d6ngRplw6q+nR8SkrRn7nocJ49Wp5YVdVdXfW37s+XUr2m0egq80Aj/wAQasZwtru3bq8htWytbco4hgYP+8K+tRxNOtfIz0+D8SoYttU3quj/AD6fGVUpSor7o+L499cPRn1DZvcT8q/pFW1Vs3uJ+Vf0ira2Wx5aOyFKUqSxC4u8a/fqqVjaIYMpKsPEdvEdWhrNQupI69x4GoaIaudyx6SvjXGECaNE8D0pnLPdHVnXb2PlBLq4lOWhkQQcjBB7R414fnfiEdeRH+KkyA6gGsXST2K2a2Pf1qr0LkfheSOp9SP6hJ7QeNeUucp3SmDGdQQx94FQYzGomDnwrsbW5vravW7rJgYBrfRKlmdV6Y1yzIgiZrCcXFXZpSeaWV6XN+7yxbG0Js0/xXRrgURkiELJzykmBxwtwNeev85sdxVW4MJDFQfxSQOmJEkZAHqy3itXbuTLa7bzt6/H8S3eZRbxsXtIVtol4f8ADbzxG2Vklj0iGMtu2kXbtxwpAOEQ0TkoG7QRGXbV4RuzKUU5W7HY2f0rgxcTvQ7/AMrR9zW/svpBacxJUkwMQie8SO6a8iLQ4eOZ8awbXA9xzH1861dJdC1n3O36TbNs1yUuMQRJOAurqzoyFkdcg2BiCDIIOYrb2u5Zt7PbtW2Nq2VCIVUkKiAAgjUCMo18DXmRiGciZneDIMzJnOeNQF8Y2LNmYMsc88jmeycuNUVF9yJOTVmWbSYcYHuRJ6RMHEAQMlOkaTnlFei2X0nWUVlwA5FmcQIBOp107c6805xZKeueB3ZccpqXOEa6cRp31o6aaRRU8ux9AVgQCDIOYI4Gq7W1IxIV1YjIgEEjdnGleU5N5YZEa2MRxTgaf+OFAOR0jUAcd2tS5oZZaaayOw618+tWVKWVnTSpSqJvsemv7eiLiLAjQRmSRuAGprzfKG3OwLt+EEquUCfqT1zxioraAzAA7AKr2wdAjjC/MwH71xVcQ56LRHTGhkTk9znbTtzbNaBuFLt0mWUMttnWekbasemyiIXKYjLKt7k/lBbyY7Zm2YwsCCGEZmNVIMqQc5U15n0j2087cV2XEmHmNnuWFuLtAZVJAYqTJcsnRIw4QSCDXq7GzqihUVUUaKoAAkyYAy1rGSskdKd5MtxHjVW1bRgRnhmwgnCubGNwG81ZSsy63MI5IBzGhg6jt66lNYpQGZqnarpC5HOQBvzZgJjvq0mtVmxkH8IMj+YwQD1DPv8AvF7GFeooQeuvQLbgySSeJ/bcO6odEmQoY8YH6v8A9qV4SI4mO7f9qsrP7nxXrqyvnD8B/wCvnTEToIHE6+FWUpcFZlcwSeIOvdH2qwGlV8wO74d3+9VNwDfG7M9Xmcqkjz1Eaj/d1SqD25MyRuyj9x/s00BOlVq5Bho0mdO3f2eNSS4Dp/vWOIqLAlULN9XEowYZiQQRIMHTrqvaNrwkALJInUAcMzUdmv2wsLhUAThyBG85eNaOlNRU7aPqFKOq6mzSqPX7fxgdsj71JtqQAHEIOmcz2RrVXCSdmmRdFteZ9KvRtrpN22ekBmp3gcOuN1d47enGeqDJ7Aa0Nv5y7bZQ+DFMQBpuBPZrFd+Cw+Ic81NWtvc0o43lakakZWfv7/b4j5xWKk6EEg6gwe6lfZrbo9X45JSlTa2aPp2ze4n5V/SKtqrZvcT8q/pFW1utjzEdkKUpUlhSlKAVUARoJH1HUBVtKAwrTpUbtwqCVJU5ZjXIg9+lY5s7jA10k+NRazi96CBujqI49dR6ohq6JXidN7Tn9SesnOlqwFmJz/3LhWRaAP8Ak+NTqULIUpShIpSlAKUpQGdjT+KTwXPhJIjvgfauhWnycffG/Fi7iAB9o7q3Ca85ipN1pXPo0ElBEblwKJPhvJ4CuXy5ypzFrnLgAGIKoLhQGaek9wghQBJ0OcamBW1d2c3VJDtbLe6yxiVeOY1O/qgVsXbigQ5H9UZx1GsFozR6xu387nn+QL1684xXrht2jOG7bFu+xe3NvnChwsmFy0FVMgSK9JVGybLbtqebVVDEuxG9jqxO89fVUDdZtDhXcY6R688l8D3UnJNmc6saS8xtUrVxuN6t2ggnqyy747qz6w/wD5//AK1S6KLF0n1NmqNqukCFPSOnUJEnPLIftVTl2IJhAAdGJzMQTkBGuXXVbdIiWxZ7hCjI78+oZnfS6MqmLi4tR9y07MPxS35iT9NB4VNnjy3moerjdI7Du4dlSVI49+ZrNnznqYVTMnuHD/NTpSoIFKUoBSlKAUpSgMMgOomK1dsvmQFPSBkkiQMjl1nMGqztTEkqwgGAIkEZZ8dZzBqtRxzJzJ4k619zBeGSlJTqry2v/Rw1cVpaG5nM5sZOk5DwArDoDkQD251mlekhTjCOWKsjgcm3dmZqIUTMZ8azSrkGaxSlAcrlfkS26OwSHAJBGUkZ58axXS2n3H/K36TSvnYqmsysaSxdaKUVJ2W2u3oX7N7iflX9Iq2qtm9xPyr+kVbULY9DHZClKVJYUpSgFKUoBSlKAUpSgFKUoBSlKAUpSgIzBVhqDpxBEEfv2gVL143HNvBCmOkSJIiXGDUQIE/zUqm5bGNDpmVkZHMGIPaAO+vn4zDqUXU6o0jWdOLVrp/Pwbdy2Gdg2cQR1AzkI0zBPXI4VJLKroAPue06moIuDXOdWzJ79f8Ad1Wq05jMV5+TOSbzSciB2VJnCPD78aspUTeX4h4iq6sqSqv3pzIAJGWuXE+VOfHX3An9qW0Mk6A7uvLPq00qbWBkWF4A9uf3qdK5+38v2bL4Lj4WKG4BhYyoJGRAgsSDC6mMhRJyB0KVzrHpDYd7VtbktdRbiDC2aupdZJEKSqsQDB6JqPJ/pDavC4QSotyxLAibYZ15wSPdxW7g/oNTkl2JsdOlcZ/S/ZhbS4bhwuXUdB5m2AWBXDIIBGRGc5TW7f5XtpcFpiQ5E+60ZhiOlETCPl1dlMkuwsblK5myekuz3LJvI5NsFVnC4JZ8OFQpEkkuggDVq3dj2xbq4kMiWUyCCGRirKQcwQwII6qhxa3RFi6lKVAFc26+MkySswBOUDfGhkyeyK2Nrv8A4RrEk8BwHWc/9itcCvv+E4O//tNadP5Pn4qr/gv1FKVTtu2pZttcuGFXMmCdSBoM9SK9I3Y4Ur6IupXPbl+yLa3CxwsLhBwtmLKu9zKNyo564ymRUdr9IrFokO8EWxd91j0GJAiBmTB6IzyOVVzx7lskux0qVpWOWbTuEVpYkgCG1W3buHMiPcuIe/qNUbH6TbPdR3t3MS2wpYhXkYpgREzkct1M8e4yS7HUpXO/8Q2cdtMRxXPdXA8nplM8sukpGfCrl5Vtm5zeLpYimjYcapjKBojEE6UTpTNHuMkuxftHuN+VvsazWNo9xvyt9jWa5MTujCZRY5XQKohsgBoNwHXU/bKcG8B50pXBxZH1liqlh7ZTg3gPOntlODeA86UpxZE81UHtlODeA86e2U4N4DzpSnFkOaqD2ynBvAedPbKcG8B50pTiyHNVB7ZTg3gPOntlODeA86UpxZDmqg9spwbwHnT2ynBvAedKU4shzVQe2U4N4Dzp7ZTg3gPOlKcWQ5qoPbKcG8B509spwbwHnSlOLIc1UHtlODeA86e2U4N4DzpSnFkOaqD2ynBvAedV7RyumEwGkQRkNQQRv4ilKrOo3FpkSxVSzN327b4P4D+6qzyvb3Y14wFz8TSlfC4aM+ZmPa9vfzh7Y+wapjlq38LfKvnWKVOREczMl7dt8H8B/dT27b4P4D+6sUqOHEczMz7dt8H8B/dVF7btnchntYmEQWRCRhOIQScoOY66xSnDQ5mZG3tOzLhw2AMJUqRbtgqUAVYzyhQAI0Apb2nZlDKtgBX94C2gDZz0hOeZOvGlKnIieZmPWtmz/gjPFP8ADt54lCNv3qAp4gAVJtt2csGNqWUQGKJIEEQDMgQT4mlKZEOZmF2zZwpUWQFIVSuBIKoAqgiYICgADcABVlnlayihUQqo0CqoA7ADWaUyIczMn7dt8H8B/dWPb1vg/gP7qxSo4cSOZmaK8sIZJDSTOg7hruECs+1k4N4DzpSvT060oQUY7I+a6km7se1k4N4DzqN3lG0wKspYHUFVIMGRkTxAPdWKVpzExnZXdv2GENaDCS0FEIxHVoJ1MmT10vX7DmWtBjAEsiEwAwAknQB3H9bcTSlRx5E8SRm3tNhWxLbhojEEQNAAESDMQAO4VG3c2dQyrZUKwAYC2gBCiACBqANKxSnHkOJLuZW9s4iLQEQB0EyhsY37n6XbnrUxtdnHj5vp6Y8K4o/NM0pTjyHEkSvcqoVYQ2YI0G8dtKUrCrVlJq5nKTZ//9k="/>
          <p:cNvSpPr>
            <a:spLocks noChangeAspect="1" noChangeArrowheads="1"/>
          </p:cNvSpPr>
          <p:nvPr/>
        </p:nvSpPr>
        <p:spPr bwMode="auto">
          <a:xfrm>
            <a:off x="155575" y="-609600"/>
            <a:ext cx="3581400" cy="12763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6" name="Obrázok 5" descr="slovensky stat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"/>
            <a:ext cx="2714611" cy="1500174"/>
          </a:xfrm>
          <a:prstGeom prst="rect">
            <a:avLst/>
          </a:prstGeom>
        </p:spPr>
      </p:pic>
      <p:sp>
        <p:nvSpPr>
          <p:cNvPr id="7" name="BlokTextu 6"/>
          <p:cNvSpPr txBox="1"/>
          <p:nvPr/>
        </p:nvSpPr>
        <p:spPr>
          <a:xfrm>
            <a:off x="0" y="1500174"/>
            <a:ext cx="28472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Vojnová vlajka Slovenskej</a:t>
            </a:r>
          </a:p>
          <a:p>
            <a:pPr algn="ctr"/>
            <a:r>
              <a:rPr lang="sk-SK" dirty="0"/>
              <a:t>r</a:t>
            </a:r>
            <a:r>
              <a:rPr lang="sk-SK" dirty="0" smtClean="0"/>
              <a:t>epubliky </a:t>
            </a:r>
            <a:endParaRPr lang="sk-SK" dirty="0"/>
          </a:p>
        </p:txBody>
      </p:sp>
      <p:sp>
        <p:nvSpPr>
          <p:cNvPr id="9" name="BlokTextu 8"/>
          <p:cNvSpPr txBox="1"/>
          <p:nvPr/>
        </p:nvSpPr>
        <p:spPr>
          <a:xfrm>
            <a:off x="0" y="4786322"/>
            <a:ext cx="226215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Slovenská republika</a:t>
            </a:r>
          </a:p>
          <a:p>
            <a:pPr algn="ctr"/>
            <a:r>
              <a:rPr lang="sk-SK" dirty="0" smtClean="0"/>
              <a:t>(1939 -1945)</a:t>
            </a:r>
            <a:endParaRPr lang="sk-SK" dirty="0"/>
          </a:p>
        </p:txBody>
      </p:sp>
      <p:sp>
        <p:nvSpPr>
          <p:cNvPr id="10" name="BlokTextu 9"/>
          <p:cNvSpPr txBox="1"/>
          <p:nvPr/>
        </p:nvSpPr>
        <p:spPr>
          <a:xfrm>
            <a:off x="2714611" y="4509322"/>
            <a:ext cx="5472608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2400" dirty="0" smtClean="0"/>
              <a:t>Slovenská republika </a:t>
            </a:r>
            <a:r>
              <a:rPr lang="sk-SK" sz="2400" b="1" dirty="0" smtClean="0"/>
              <a:t>susedila</a:t>
            </a:r>
          </a:p>
          <a:p>
            <a:pPr algn="ctr"/>
            <a:r>
              <a:rPr lang="sk-SK" sz="2400" b="1" dirty="0" smtClean="0"/>
              <a:t>s Maďarskom</a:t>
            </a:r>
            <a:r>
              <a:rPr lang="sk-SK" sz="2400" dirty="0" smtClean="0"/>
              <a:t>, </a:t>
            </a:r>
            <a:r>
              <a:rPr lang="sk-SK" sz="2400" b="1" dirty="0" smtClean="0"/>
              <a:t>Nemeckom</a:t>
            </a:r>
            <a:r>
              <a:rPr lang="sk-SK" sz="2400" dirty="0" smtClean="0"/>
              <a:t> a </a:t>
            </a:r>
          </a:p>
          <a:p>
            <a:pPr algn="ctr"/>
            <a:r>
              <a:rPr lang="sk-SK" sz="2400" dirty="0"/>
              <a:t>d</a:t>
            </a:r>
            <a:r>
              <a:rPr lang="sk-SK" sz="2400" dirty="0" smtClean="0"/>
              <a:t>o 1. septembra 1939 </a:t>
            </a:r>
            <a:r>
              <a:rPr lang="sk-SK" sz="2400" b="1" dirty="0" smtClean="0"/>
              <a:t>aj s Poľskom</a:t>
            </a:r>
            <a:endParaRPr lang="sk-SK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sz="2600" b="1" dirty="0" smtClean="0">
                <a:latin typeface="Arial" pitchFamily="34" charset="0"/>
                <a:cs typeface="Arial" pitchFamily="34" charset="0"/>
              </a:rPr>
              <a:t>Slovensko si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od základu </a:t>
            </a:r>
            <a:r>
              <a:rPr lang="sk-SK" sz="2600" b="1" dirty="0" smtClean="0">
                <a:latin typeface="Arial" pitchFamily="34" charset="0"/>
                <a:cs typeface="Arial" pitchFamily="34" charset="0"/>
              </a:rPr>
              <a:t>muselo budovať svoje postavenie v zahraničí -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postupne </a:t>
            </a:r>
            <a:r>
              <a:rPr lang="sk-SK" sz="2600" b="1" dirty="0" smtClean="0">
                <a:latin typeface="Arial" pitchFamily="34" charset="0"/>
                <a:cs typeface="Arial" pitchFamily="34" charset="0"/>
              </a:rPr>
              <a:t>ho uznalo 27 štátov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vrátane vtedajších veľmocí, </a:t>
            </a:r>
            <a:r>
              <a:rPr lang="sk-SK" sz="2600" b="1" dirty="0" smtClean="0">
                <a:latin typeface="Arial" pitchFamily="34" charset="0"/>
                <a:cs typeface="Arial" pitchFamily="34" charset="0"/>
              </a:rPr>
              <a:t>avšak s výnimkou USA</a:t>
            </a:r>
            <a:endParaRPr lang="sk-SK" sz="2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7650" name="Picture 2" descr="Štátny zna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1285852" cy="1500174"/>
          </a:xfrm>
          <a:prstGeom prst="rect">
            <a:avLst/>
          </a:prstGeom>
          <a:noFill/>
        </p:spPr>
      </p:pic>
      <p:pic>
        <p:nvPicPr>
          <p:cNvPr id="5" name="Obrázok 4" descr="slovensky stat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29454" y="0"/>
            <a:ext cx="2214546" cy="1500174"/>
          </a:xfrm>
          <a:prstGeom prst="rect">
            <a:avLst/>
          </a:prstGeom>
        </p:spPr>
      </p:pic>
      <p:pic>
        <p:nvPicPr>
          <p:cNvPr id="1026" name="Picture 2" descr="http://t0.gstatic.com/images?q=tbn:ANd9GcRfqVY_dGRcaxXEKd9ybVCgOCycm_rUPa8bB4nFgJdS4yTCD01mD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95008" y="4041068"/>
            <a:ext cx="2195736" cy="1200366"/>
          </a:xfrm>
          <a:prstGeom prst="rect">
            <a:avLst/>
          </a:prstGeom>
          <a:noFill/>
        </p:spPr>
      </p:pic>
      <p:cxnSp>
        <p:nvCxnSpPr>
          <p:cNvPr id="8" name="Rovná spojovacia šípka 7"/>
          <p:cNvCxnSpPr/>
          <p:nvPr/>
        </p:nvCxnSpPr>
        <p:spPr>
          <a:xfrm>
            <a:off x="4788024" y="3789040"/>
            <a:ext cx="208823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BlokTextu 8"/>
          <p:cNvSpPr txBox="1"/>
          <p:nvPr/>
        </p:nvSpPr>
        <p:spPr>
          <a:xfrm>
            <a:off x="683568" y="5301208"/>
            <a:ext cx="7776864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sk-SK" sz="2000" dirty="0" smtClean="0">
                <a:cs typeface="Arial" pitchFamily="34" charset="0"/>
              </a:rPr>
              <a:t>Prvú Slovenskú republiku uznali napr. veľmoci ako  Nemecko,</a:t>
            </a:r>
          </a:p>
          <a:p>
            <a:pPr algn="just"/>
            <a:r>
              <a:rPr lang="sk-SK" sz="2000" dirty="0" smtClean="0">
                <a:cs typeface="Arial" pitchFamily="34" charset="0"/>
              </a:rPr>
              <a:t>Taliansko, Francúzsko, Veľká Británia, ZSSR, Japonsko, ale aj </a:t>
            </a:r>
          </a:p>
          <a:p>
            <a:pPr algn="just"/>
            <a:r>
              <a:rPr lang="sk-SK" sz="2000" b="1" dirty="0" smtClean="0">
                <a:cs typeface="Arial" pitchFamily="34" charset="0"/>
              </a:rPr>
              <a:t>neutrálne štáty</a:t>
            </a:r>
            <a:r>
              <a:rPr lang="sk-SK" sz="2000" dirty="0" smtClean="0">
                <a:cs typeface="Arial" pitchFamily="34" charset="0"/>
              </a:rPr>
              <a:t> ako </a:t>
            </a:r>
            <a:r>
              <a:rPr lang="sk-SK" sz="2000" b="1" dirty="0" smtClean="0">
                <a:cs typeface="Arial" pitchFamily="34" charset="0"/>
              </a:rPr>
              <a:t>Švajčiarsko, Švédsko, Španielsko, Vatikán.</a:t>
            </a:r>
            <a:endParaRPr lang="sk-SK" sz="2000" b="1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sz="2600" dirty="0" smtClean="0">
                <a:latin typeface="Arial" pitchFamily="34" charset="0"/>
                <a:cs typeface="Arial" pitchFamily="34" charset="0"/>
              </a:rPr>
              <a:t>Nemecko zatiahlo do ťaženia proti Poľsku aj Slovenskú republiku - </a:t>
            </a:r>
            <a:r>
              <a:rPr lang="sk-SK" sz="2600" b="1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sk-SK" sz="2600" b="1" dirty="0" smtClean="0">
                <a:latin typeface="Arial" pitchFamily="34" charset="0"/>
                <a:cs typeface="Arial" pitchFamily="34" charset="0"/>
              </a:rPr>
              <a:t>september </a:t>
            </a:r>
            <a:r>
              <a:rPr lang="sk-SK" sz="2600" b="1" dirty="0" smtClean="0">
                <a:latin typeface="Arial" pitchFamily="34" charset="0"/>
                <a:cs typeface="Arial" pitchFamily="34" charset="0"/>
              </a:rPr>
              <a:t>1939 </a:t>
            </a:r>
            <a:endParaRPr lang="sk-SK" sz="2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k-SK" sz="2600" b="1" dirty="0" smtClean="0">
                <a:latin typeface="Arial" pitchFamily="34" charset="0"/>
                <a:cs typeface="Arial" pitchFamily="34" charset="0"/>
              </a:rPr>
              <a:t>Slovensko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získalo </a:t>
            </a:r>
            <a:r>
              <a:rPr lang="sk-SK" sz="2600" b="1" dirty="0" smtClean="0">
                <a:latin typeface="Arial" pitchFamily="34" charset="0"/>
                <a:cs typeface="Arial" pitchFamily="34" charset="0"/>
              </a:rPr>
              <a:t>späť svoje územia od Poľska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, ale odrezalo si cestu k západným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spojencom, hlavne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k Veľkej Británii a Francúzsku.</a:t>
            </a:r>
            <a:endParaRPr lang="sk-SK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 boku Hitlera...</a:t>
            </a:r>
            <a:endParaRPr lang="sk-SK" dirty="0"/>
          </a:p>
        </p:txBody>
      </p:sp>
      <p:pic>
        <p:nvPicPr>
          <p:cNvPr id="16386" name="Picture 2" descr="http://t1.gstatic.com/images?q=tbn:ANd9GcQn2EW-RzVmPrmBGKV79BseKSXPy5-Oj21yyEyBXDcMpnhppox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25" y="1"/>
            <a:ext cx="1857375" cy="1857363"/>
          </a:xfrm>
          <a:prstGeom prst="rect">
            <a:avLst/>
          </a:prstGeom>
          <a:noFill/>
        </p:spPr>
      </p:pic>
      <p:pic>
        <p:nvPicPr>
          <p:cNvPr id="5" name="Obrázok 4" descr="nacisticke nemeck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905000" cy="1143000"/>
          </a:xfrm>
          <a:prstGeom prst="rect">
            <a:avLst/>
          </a:prstGeom>
        </p:spPr>
      </p:pic>
      <p:pic>
        <p:nvPicPr>
          <p:cNvPr id="9" name="Obrázok 8" descr="bojova nemecka lo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4071998" y="785794"/>
            <a:ext cx="2214546" cy="1285884"/>
          </a:xfrm>
          <a:prstGeom prst="rect">
            <a:avLst/>
          </a:prstGeom>
        </p:spPr>
      </p:pic>
      <p:sp>
        <p:nvSpPr>
          <p:cNvPr id="10" name="BlokTextu 9"/>
          <p:cNvSpPr txBox="1"/>
          <p:nvPr/>
        </p:nvSpPr>
        <p:spPr>
          <a:xfrm>
            <a:off x="1115616" y="4869160"/>
            <a:ext cx="7200800" cy="1631216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k-SK" sz="2000" dirty="0" smtClean="0"/>
              <a:t>Vojnou proti Poľsku Hitler sľúbil predstaviteľom </a:t>
            </a:r>
          </a:p>
          <a:p>
            <a:pPr algn="ctr"/>
            <a:r>
              <a:rPr lang="sk-SK" sz="2000" dirty="0" smtClean="0"/>
              <a:t>slovenskej vlády, že im bude garantovať hranicu s </a:t>
            </a:r>
          </a:p>
          <a:p>
            <a:pPr algn="ctr"/>
            <a:r>
              <a:rPr lang="sk-SK" sz="2000" dirty="0" smtClean="0"/>
              <a:t>Maďarskom, ktoré neustále kládlo územné požiadavky</a:t>
            </a:r>
          </a:p>
          <a:p>
            <a:pPr algn="ctr"/>
            <a:r>
              <a:rPr lang="sk-SK" sz="2000" dirty="0" smtClean="0"/>
              <a:t>voči Slovensku a ponúkol im navrátenie území, ktoré</a:t>
            </a:r>
          </a:p>
          <a:p>
            <a:pPr algn="ctr"/>
            <a:r>
              <a:rPr lang="sk-SK" sz="2000" dirty="0" smtClean="0"/>
              <a:t>Poľsko zabralo v rokoch 1920 a 1938</a:t>
            </a:r>
            <a:endParaRPr lang="sk-SK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sz="2800" b="1" dirty="0" smtClean="0">
                <a:latin typeface="Arial" pitchFamily="34" charset="0"/>
                <a:cs typeface="Arial" pitchFamily="34" charset="0"/>
              </a:rPr>
              <a:t>Slovenská republika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2800" b="1" dirty="0" smtClean="0">
                <a:latin typeface="Arial" pitchFamily="34" charset="0"/>
                <a:cs typeface="Arial" pitchFamily="34" charset="0"/>
              </a:rPr>
              <a:t>v júni 1941 vypovedala vojnu </a:t>
            </a:r>
            <a:r>
              <a:rPr lang="sk-SK" sz="2800" b="1" dirty="0" smtClean="0">
                <a:latin typeface="Arial" pitchFamily="34" charset="0"/>
                <a:cs typeface="Arial" pitchFamily="34" charset="0"/>
              </a:rPr>
              <a:t>aj ZSSR 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sk-SK" sz="2800" b="1" dirty="0" smtClean="0">
                <a:latin typeface="Arial" pitchFamily="34" charset="0"/>
                <a:cs typeface="Arial" pitchFamily="34" charset="0"/>
              </a:rPr>
              <a:t>neskôr Veľkej Británii 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sk-SK" sz="2800" b="1" dirty="0" smtClean="0">
                <a:latin typeface="Arial" pitchFamily="34" charset="0"/>
                <a:cs typeface="Arial" pitchFamily="34" charset="0"/>
              </a:rPr>
              <a:t>USA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 spôsobilo to jej ďalšiu medzinárodnú izoláciu...</a:t>
            </a:r>
            <a:endParaRPr lang="sk-SK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Vo vojne za záujmy Nemecka</a:t>
            </a:r>
            <a:endParaRPr lang="sk-SK" dirty="0"/>
          </a:p>
        </p:txBody>
      </p:sp>
      <p:pic>
        <p:nvPicPr>
          <p:cNvPr id="4" name="Obrázok 3" descr="britska zastav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000768"/>
            <a:ext cx="1571604" cy="857232"/>
          </a:xfrm>
          <a:prstGeom prst="rect">
            <a:avLst/>
          </a:prstGeom>
        </p:spPr>
      </p:pic>
      <p:pic>
        <p:nvPicPr>
          <p:cNvPr id="5" name="Obrázok 4" descr="zssr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57554" y="6000768"/>
            <a:ext cx="1785950" cy="857232"/>
          </a:xfrm>
          <a:prstGeom prst="rect">
            <a:avLst/>
          </a:prstGeom>
        </p:spPr>
      </p:pic>
      <p:pic>
        <p:nvPicPr>
          <p:cNvPr id="6" name="Picture 2" descr="http://t0.gstatic.com/images?q=tbn:ANd9GcRfqVY_dGRcaxXEKd9ybVCgOCycm_rUPa8bB4nFgJdS4yTCD01mD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29520" y="5929330"/>
            <a:ext cx="1714480" cy="928670"/>
          </a:xfrm>
          <a:prstGeom prst="rect">
            <a:avLst/>
          </a:prstGeom>
          <a:noFill/>
        </p:spPr>
      </p:pic>
      <p:pic>
        <p:nvPicPr>
          <p:cNvPr id="7" name="Obrázok 6" descr="stalin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00430" y="4714884"/>
            <a:ext cx="1357322" cy="1285884"/>
          </a:xfrm>
          <a:prstGeom prst="rect">
            <a:avLst/>
          </a:prstGeom>
        </p:spPr>
      </p:pic>
      <p:pic>
        <p:nvPicPr>
          <p:cNvPr id="17410" name="Picture 2" descr="anglický politik, britský premié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4714884"/>
            <a:ext cx="1500166" cy="1285884"/>
          </a:xfrm>
          <a:prstGeom prst="rect">
            <a:avLst/>
          </a:prstGeom>
          <a:noFill/>
        </p:spPr>
      </p:pic>
      <p:sp>
        <p:nvSpPr>
          <p:cNvPr id="17412" name="AutoShape 4" descr="data:image/jpeg;base64,/9j/4AAQSkZJRgABAQAAAQABAAD/2wBDAAkGBwgHBgkIBwgKCgkLDRYPDQwMDRsUFRAWIB0iIiAdHx8kKDQsJCYxJx8fLT0tMTU3Ojo6Iys/RD84QzQ5Ojf/2wBDAQoKCg0MDRoPDxo3JR8lNzc3Nzc3Nzc3Nzc3Nzc3Nzc3Nzc3Nzc3Nzc3Nzc3Nzc3Nzc3Nzc3Nzc3Nzc3Nzc3Nzf/wAARCADpANgDASIAAhEBAxEB/8QAHAAAAQUBAQEAAAAAAAAAAAAAAwABAgQFBgcI/8QAPhAAAQQABQIEAwUHAwIHAAAAAQACAxEEBRIhMUFRBhMiYTJxgQcUkaHBIzNCUmKx0RU0crLxNXN0gpLh8P/EABQBAQAAAAAAAAAAAAAAAAAAAAD/xAAUEQEAAAAAAAAAAAAAAAAAAAAA/9oADAMBAAIRAxEAPwDyXym9lF0YJsohco2gGIW9kjC0EEiwigqLiggYwemycQtFbBSalaBeUzfZRMTeyICKTgXwgH5TR0UhG3stLDZRi59P7MtDvhLtrWzgPC+t48+Sx2ag5Tyh2SMQHRejM8P5dC3bDh57uKHismwMkZaMOxju7dkHnZYOybSOy6PGZCI3gMeNzW6r4nJPIZZmaT2QYmlvZLS3siSxFhIQid0DhrR0T6W9lAlLUgKA3sE9N7IWpIPQGDW3wiaGdgga04kQHDW9lIRt7IIeph6AzYm9gisjZe4QWv3RWuQGbGwGqCSE1+6SDLJ3UgAWF2oAggaepQiUgUE7S5Kjaa0E7PzSZbjSZu2/Skwo/NAVjSXUN11PhvKQWmaeEE2NLn8BVPCmVsxmIdNigfJjNBv8zv8AC7hkHmHy4iNI2oCgAgrlmDbokkJkcza2jYfRWcPiY9REjNuhqirX+nsDfgv5DogS4c0BQobfJADETafUwuc299twq75ml1tN1yrrYS0Ud/mqskOhx9PJQV8RE2VocdjyCsjH6XNqR242BpbTmkjcH5LNxmEL2ktu+xQcnimiOU6vyQDB5oJjI2HVX8bF6ixzS0juqTR5b6cD9EFGS2mioF1dVexEHmsL2bkb/NZj9jSAmtPq90G04cgMHKWpBBUyapAZr1NshvlVr7qTSgtskPNo8cnqsqk0ozXILgcOlWkgtdQHdJBnuJvlME7q1FRQTvb3TElRHIRHtDQN7NIE12+6JFGXvDWiyeKQowC7ddD4OwQxmbxMcwOa31OvoAg7PwnkzsJlobKCZpPUQOl9F12FysNaNXPVTy/Ct1B9fCKC1mNoIKZwIA4VDFYRt7BbjjsVn4kXdoMDER6Lo0s95cX1ytXFEG65Cz5XeWdwaPOyCqdzVKEkeoJ3vBJrb2U8N6ni90GHnOXXGX6d65AXL7B5Y/6FenYuNr4y2gdlyOa5W0vLmAbdDuEGO1lNDaFjpXKxsywxhluqa7dbzsHimta5u4B2Hsg5lA1+GcXAtI4B6IOZd7JrTvGkkKKB73Umm+Uq2BHdMRRpA+pEa5B7KbQgsNNojSgsJCK0ikBmFJRYRexSQVCfxTWpEen9FABBIFTNuKgFK6GyB23a737NsMZsRNIdg0AWOq4JvK9L+zWSP7sY4qDw/VIT78BB6bhY2sYABQARgQhxuodOE5+aCEr+aVCV13Z2VqUgdVSeR6qQZ2JBLvSDSzsUx10Gn8VuSR6tLyK+az8W0Xere0GJMxwdfKnhR6wpzljSbJpNFpDgWlBoBjXAg8qlNgmyEkgK9G71eyUreo3QZhy9gZVb91z/AIiwYjwsjm8gWuyBD7bQtYniGAHByCty0oPKJeSoKxPHpeQRRHdAeADXVAgeie9lEHbopHj5oENyiMq90OqKKwDuEEqpSUQpbICxlJRZskgA42mCZPdUgmKSUQpX3QPdLt/s3x8cWMfhnbPk9TT3rouGWn4dxf3LOMJO5xa1sg1H2OxQfQcUgcwbonmUNysjD4prYQ4mh0WXm3iB2GjdW5GwDBZKDcxeKaLFhV2Tt/aUf4bXnWJz3MsRNqZG9gH1tbvh/NH4yQxTgiTQQQUG5NjmNww9VUSCVzmZeI8PHIWx0a2JHRU87xkkDpYtVAlcjiHse5xeSSTwOqDdxWfmcEREDvaLlucybB3qN/CdvzWI933XQz7nT3DqbKJHLpk3hkY/m2nhB3WDxzZ49VaRdc3ur7TtwuTyicl7duvNcrqmG2AoIyPbH6nuFcX2VCYmRklAP6tBV6aLUDYNELGjzKGPFuwzm0Bw5BxfiWISBuJEYY69LwO65t3K6fxTJ5ZdED+8eXLliUCCkCoBSDi07IJe6m0mkIKQNdUBbU2GygBxJ3so0W7gCgO3c0kiBln5JIKCcJJBBNqWrkdEhwmKBiVJjqKGUwO6D2Dw5jTmvh+J73EyMGlxJs2Oqr5njBgmxRMj87FTfDq4A7lc99nGPczMXYB7v2UzCWj+ob/2teltyrDavOEY80N0h3UBB5vmMGZuxjGOkkdd2WjSB2oLU8M4TEMz+NzpC+NmoWRRNtK6DN8HIG6Iy82eLNI/h/K3Yd3nyXqOwtBzni7Ckyve0X3XNYLDQvnJmaTW4APK9FzHDDEvna4bcLkXZc2HFFrhtexQTla3ElpcxrnAVddESKAAaNDa9laZl+luxJ+qPHD5X8O/dADBYTQ8HTQW6zZgaqMbhyrUEmp1dEFkfDR7LjM4ibBmDXMBtzrpdi47muKWFivLqeVxs0bB6Ug8+8UzCTMXNHDQAsNWswl8/FSSX8TiqyBAJAanAdykU7TTgextAx5KcbJinFEVSCQu0Vm1FCGymDsEFtshJHZJBY7dJAIJxudlEKQG6AjA3cG1HSTv/dL6p9fpolAI7pgNwiSCgK+qGBvsg2fDeKGBznBYh2zWTN1H2Ox/Ir3jDuDmL52iJsAr3PwpjfvuS4PEOILnRAO+Y2P5hBsDDMc/U9oKIwsdJoZR0jeuipZljfusJd1pUcvzWNuWumJHm25z7+df2pBKbSx8xPdctm8xa7zWMsB1HZXJs/h1SSPA0Dk82elLImz0TxzROwbmMe06S4DdBo4TFNmj9OxHIUpZtq5WNg5LcC11OqvmtBkhPx89kFjWRVK7htgqoaCwEd1YidTLP1QHc+guW8SyTQ5diHmm6vSK7EroZJARSw/FUZflU976QD+BQeaScqAKI9mpxpCOxpBOhQTJqr8E9hAjym4T6vZNaCQN8qY3pDCKxu1oCxjjhJMzYpIBBTCiOVL5IEmdwpbf91F3G6CDiTyeOE+rf6Um5NBIDf2QGb8WwXqX2aY3zcokwxPqw8p/+Ltx+dryxjiBsuu+zfG/d86dAT6cRGRX9Tdx+VoPQ8zgfM8BpJDzxa0sLgIYMCcO5rSHCnAjlOwNJbId9O6pnEZpK2T7rhYSeWOmlLQfoAg57Msja/MSzDAMjqyANgVkYnClkhjk2Ldl2DsPnY9ck2XtJ6AO2+q5/HZRiJJnOxOa63E7iJoaEGQ3TC4V3Wrhy2Yc8dVmz5LCDtNLKe73WFawMZwjQwn0jhBqgaGUbscpMdps3sUIz6mA3SiH2OUBA+5fa1DMsP8AesJNCf42Fv4oULi6S+i2MDEJnGxYaLKDxbFNkhldG/0uaSCgOAHBtdB4uhj/ANcxYZ0dwO9BYBqiOtoGc6zXbZMm/valsOeUCpRIUuTslt0tAzduUUOIHKiBx36qR9kBo3eySjH0SQDUm3sVEI7Z3eV5JrRdkVuggVEiwVK+tJn/AC7IB8HZIXfzU/TqFXSQFEEVaBdaVvLMY/A46DFR7uheHgXzXT6qq5uk11pO0Enbsg91wGPjxmBixEBuOVoc0+xWjE8GMNaOi8t8B54IHHLcS6o3m4XE8O6t+v8Af5r0zBzNc0b/AEQUswwOJxEoo+kc0Vk4jJ8Rrt2oD5rsn4hjG8LMx2JaRsg52TBOjj0tAPfdU5Y6G+1fmtSTFNde4291nY6dojJbVoKgcWg0PT7lF1gt5WW+ZzpCed1dgBLATsgtwVYAXRtDMuyt80p0nSXOvoKVDIMuMpGJmFRNPp/qKxvtIzoRYZuXxO/aTbvro3/7QcBjsScVjJsQ7mR5d+JVGRmogj6ojiLUSeyCsRSRKRsmikWkIGCkEwCkEDg3yp2CodVIb8lAViSePokgEFJp56JqUm8oHqmkdSnJ9AB5tM/nm1E2TQ6IGBq9r91MEFgPYIROynFZ2AuygK1ms20cmlZhwrmuDjsi4OHTRPKtSOpqCuGNiN0Lu11Ph7xVJDI2LGu1N419a9/8rlnW5yX7ph25CD0/E53ER6ZWixY91i5hnGttNcCfYrK8D4F2dS4zCSSemOMPZ7G6UsxyubAzPilc5paa3PRAhipT6rqz1RHzGVhDeL3JQIMOw0XvtGe9o9LAUCgbuC76WugybK3Y6QOfYgafWf5vYIeR5BLiS2XFXHF2Oznf4XWny8LAGRtDWtFADogqZzmEGV4B8jiGRxN4C8SzbHyZjjZsXKbc92w7DoF0X2i56cVixl8L/REblrq7oPouNbITsSaQPrLiXFEY71A7UgbbqbXb3dbFBB27/mURg1tooRJRYDSCL2aSmCskAjdDdHp+qAdbqbWqN7ojdygJG3dJEj6JIAcJKRSpBEqBHupOUUDVey0MJEGs1OG6r4WEvffRX+HV0QHYaCZ+6QOyjdmigTebQcU6gB3RuLUYMJNmGMZhoBb3cIO7+yTCaWYnGEbPdoB9gtrxxjcIJY8KzDibENovN1pafdaXhDKBlGRwYY7v5ce5K5HxvjI8NnWKceWhgHudI/ygnlvh7EZiwzROY2HUWgg3uOaXQ5f4cw+DcHvaZZBw5/A+QWd9mOanFZfi8PJu+KbXv/K4f5BXavOscIKLgGBc14tzpmV5bLNYMlaY293HhdJjG6GEleMfaDmZxeaHDMdccGxr+br+CDl5pXzSvkkcXPeSST1KgkkgSe0ycBAgeiNHshAKbTVILAurPCfpvwghxPKIN0DOi6t3CTR3CK1SMYduNigaPokpsYQd+UkASmUiE1IIOSa23UpEI+HisgoLEFMbVKTN5CVG9inw29lAekqtSA7p28WgG/grovs1w33nPZJCLEce31K5qZ1Arvfsiw+oY3EEfxNb+V/qg9IDQ0NaBsF4j47mEviDGBp9PnOFX22/ReqeLM8bkeWSTtAdO4FsLf6u/wAgvIMxjklazzHW7QC5x5JO5/NB6B4CyabL4MLL5tjEwa3RloFE7jfk7LvmRHSNQC57wziRicLl8paGaoWUP/aulmeGsQc34uzGLKcrmxDiC8DTE3+Z54C8AxhdJK58ht7iS4nqeq7z7RM5/wBRzX7vC+8PhiWAg7Of/Ef0+i4WcdUFMiilSIG25E8sIAJAKRb6ktJQKk9KbG30UtPsgiweyM3hM1qIB0KBwLRo2lRjaCapWGU082UE9DXjhJEa+zQqkkGSU6lSLHFZQQa3YWrDG033S0gPARHendAB5puyNANLRfJQg3W8BXRH26IIlwrlOD6eUnMB6JO2H6IKuJPp5Xp/2QxFuT4lx2L5NQ+VV+i8rxRXr/gnTlmUQ69qwoe4fPf9UGR44mGNzl2HPqigAYN+HbEn9FzmYwOlbHDCP20zxEwe5V+R7p55cRLZc5xcfmSrPh2H71nzJJBbMJGXj/m7YflqQdlgYmZdgsNGw+mAMaD3qgg+PfEQynLPLhfWKxILY65aOrv8e6sfsnuc+ZwbhcOC+VzuDW9LybxRm8mc5tNi3WGXpiaf4WDgfr9UGVKS6zaozEklWJHG6vZBkHB7oGiZtdKbmUESNvpUi30k+yCk1llxPdSDUWJoMQPUkpy33CCLW0FINBHCm3g2m5QJoH1UgLKcAbUSiBoa33KBrDRQCQd7oZO6JG1AaI7hJTibRBSQUwzf3V6KPSyzymjia078ozhwgqybPCjKUSUXuhEEhBLD/vBaujfruqMDHOmAb3V07FA7W2SoObySVPVsbQ38IKErTJK2Mb6nAL0jOMYYpnYKA+kRtY6uw/7Lz7BU3NcMX/A2Vr3fIGz/AGXRZfiX498+MfzLKa+SC6RpjoclXMixLYWGOEA4jESE+4/hF+1D81nYyTy2E9haysHjX5fl5xbXkYmexEf5Gjr+P/7ZB0XjfPWRwDJcE+2s3xLwfid/L+O5+gXAyEncKZLnkucSSe6C+wUAwNT/AGU3hulpJ4UGupw7WiECRnqG/sgbzQ3Ztk+yZzpXgtrSK68p6IFN4T71uECaGNaACdh1SJF8JGgFGzygcXdBOB7KOpO1yCbBblOUqLDTS5R3eUEQ0uOytRx6BbzSi2om+5SsvKA8TtTgBwkiYaOiEkCdRKdzvTdoDviTn4CgG9/PCi1wcCEN/BQ28oNHBt0tLz14RnO2UI/3DPkmk4QIutDlk0A2n7fNVcVwgGXu8uacjb920+55/Ifmui8OSacvbfAcVz+I/wDA4P8A1Mn/AEtWzkH+wZ8ygPnE5+7yBvLhp/FYWIn16RezWhrR2AWjm3wD/kFjSchBNrqQZpN1I/xKrNygKw2QrJ2bwq0Xxj5LUxn+xwH/AJUn/W5BR1dFIPA54HKAeVF/7tyAnmiSQlopvA90iaKDH8A+aTkBNQpSaaCCfgCkEFnVYDQpue2Ju3KjF1/4qGI+NA+sncq1BQbZVbsrbf3I+SA8Um6Sqs+JJB//2Q=="/>
          <p:cNvSpPr>
            <a:spLocks noChangeAspect="1" noChangeArrowheads="1"/>
          </p:cNvSpPr>
          <p:nvPr/>
        </p:nvSpPr>
        <p:spPr bwMode="auto">
          <a:xfrm>
            <a:off x="155575" y="-1058863"/>
            <a:ext cx="2057400" cy="22193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7414" name="AutoShape 6" descr="data:image/jpeg;base64,/9j/4AAQSkZJRgABAQAAAQABAAD/2wBDAAkGBwgHBgkIBwgKCgkLDRYPDQwMDRsUFRAWIB0iIiAdHx8kKDQsJCYxJx8fLT0tMTU3Ojo6Iys/RD84QzQ5Ojf/2wBDAQoKCg0MDRoPDxo3JR8lNzc3Nzc3Nzc3Nzc3Nzc3Nzc3Nzc3Nzc3Nzc3Nzc3Nzc3Nzc3Nzc3Nzc3Nzc3Nzc3Nzf/wAARCADkAN0DASIAAhEBAxEB/8QAHAAAAQUBAQEAAAAAAAAAAAAAAQACAwQFBgcI/8QANhAAAQQBAwIEBAYCAgIDAQAAAQACAxEEBSExEkEGIlFhBxNxoRQjMoGRwUKxFWLR4VJykvD/xAAUAQEAAAAAAAAAAAAAAAAAAAAA/8QAFBEBAAAAAAAAAAAAAAAAAAAAAP/aAAwDAQACEQMRAD8A8pc63kkXR+iad9977IHdxrglHk8IE4bbutIWPraQ+qHNkn90EgmlDA0OoDZN6jduv/ymjZEmwBwAgLnWerlIGjZoEDYIAF1NAv2XT6D4TyNSiM0hEUI3Lnt5+iDmmmtrPUOKH9q3haXnZ8lQwvcb5IXoOkeHdMJLmxmV8Zoh4oH3XS4OJDimo4Ws9TaDgtP8B6rK2nhkTOSZHb/ZacXw+kLfPnxh3oGrtpZ+A5wA9d91We4C6dZHa0HnuqeEczCd5HCVvqFhzaflQu6XROv2C9YLw9hsdX1WRmishhLG9ANkkcIPPRp2aW9Rx5APXpVd8ckZqRpB+i9Qz8lwx7hDHNI7LitWd1+aRrT7jsgwupN6t1YdCHC2Wqcocx1EIHkogqFz+/qEz5m6Cz1bpF+3KrCSki9BJLP0s8p3KfFI4MHU6zV2qxsm9qHIpBrnB3NhBdEnunNmNKr12OUA+tkF1sgvYp7ZNlT+YNk75rm/ocR9EFX90h33oJOG+3ZAICTtXZL27IcpcbIDRLkWMc93S0E2mjdb/hPRZ9a1AY0FNa0dUsh4a3/yg0vBWltdnCWfFMrQPKHNPTfqV6MzpjA/FThrSKDABX7BMjxYdNhZBixigKL5DuVHHi/PPzXtddjc8BA92Viw9UMLJGHkdJFH/wDvdSYmokipPN7ltH+Ex+Cwdyek22zuPof6TZ2hzre079wPugM7439Rx+oOIst7H3CqjLAjqVhBuhfdWY2Ob+ogkHsm5MYeAQ3jfhBWEpDmht0e6llALT1i/wC00hsY44+yBANF+4rakGZkvbDZayhyNtr+iwtQEeSHGNojk56exXSTYrZL6S5v9/ysHUYZMd3njsdnBBy5yZYZC0tAF70OVcgODlxuE1tkra9rSyYGzW6MFrvQqlFJ8h9SRdVeo2QUs/HdjydJHl7FVQ72C6NrIcu2gdUZ7HlqwdQxXYk5Y4d9j6hBB1knsj1FRhFBKHn1QJ2UYKNoHgpwcP8A2ogfdEOANHhBKDdUd0r/AHUfUBukHIJHFA7t2HCMlF56eE36oDx2S4Q590kD4wOodV9PsvU/h5jCLQpJIh0ue+5H9z6D3/8Aa870XTn6nlxYzHdJe7c+y9w0zAi0vT4cHHADWtAF8k+pQV2xyzPaXOd0D9QpX4oTVVQ7UrcOM2NtcnuVYbGKQZ78bqFlu/qqsmOW9Xp29ltFoHZVpW2UGU5nSR1N2Cie4AURavTDmt1RmaSKNIIPI4muVGWtDbvZTCIdLia34oKEgA+bhAnNHIG/oq2VjtnjMbm2D7Kz1j03CtY8Ad5j3CDz/V8A43mjbxzQWbCYZ7b5Wvql6DrOltyYj0npd/C4PUNMkxci+pzHD/J3CCfCj6GOaIGh4/yHBCqaxh/isY9LPzG7ilN+KayL5eS2pWi2vZuHK9p+QMuEyQ9LqFPaeUHAEdLiHbUUHbmwtjxHpxxp/nNBDZNyPRYw4QK0CUieEgL7oF2Tmbg3SHfdAoCeSiD6IJDYIJuEuUAjVUUC4SAshJOjr5jbNC+UHo/wsxGS5M8xhb0w7dZG9nsvS2xh8vWey474bwlmkExAFsjyS5dwxgaKHPdAQEb2S4SNIA7hQPUrnbKu5xNi/wCEFWZ1E/ZU3jzE0rs4oEqnzd2T6BBUdI9hIDb9N1XL6dbhv2U8u52BVeZrrskH+kCZs5aOO4Nj3cssC3Va0ceugA9ggM1P2JWLnQMeHNLT/FhdD0tcw1sVWMAfzQ+mxQctBpEPW64gLG3TuFF/wTIJHywEsJO7fVdczFa11tF9rQkx4ybcynfZB5z4maRjBrwK7+q4o/Zel+PMUDTHStqweV5nwgHdEbFDhGtrCB217JEDn7IC6SrY+yBHi05lAb/dM7JzaIFhBIOEQboIDjhH6ICKHKIAJTU+MgOaSNkHuvgTGGH4exGFoa57A8/v6rpRyuW8F5//ACmlxZBaR0+Ro7ADuuoJQI8ppPoigbQMcSoDfUeN1LIa3pQ2XPr2QRvaHNO1lRBo6XXd9gFYY0dZa49roJkjqtrRv6BBQkaRRDaHvsqcjXB1EAevdX5zbuwA2WfkOAtxdt23pAwxOG9/ureMdj3oLJgz4i7pfLZJ9bWpBThbTaC1EQbHZCVtD19k0GqI/hPaS7Y0ga146QKP1Kc5vUQRdeiieGiwQfZPc9zIrFEDugwPGGO1+j5Aq/KSvHXN8xFfde65DcfKgMmQfyx+oHhec+NdGwYY25+lkfLcae1vH1QcbtwhdIk7JiB5cdrS6tkxG/RA/p9Egmj0CJ/hBMUdk20gUDkLQtBB638LtVgl0/8AAA9MsAuif1WeV6FdheAeCM86f4lwpALD3/KI9nbL3tpNfsgeESdlBLkshHnJWTq2vQ4UJfK9rG9rQaU8g3FqNkg+bHv+pcDl+MDJO78PZbfLhS1dJ8QNzRGCQHg8D+kHSPnEeU2/WiqWfqMeKHvf2CbrpMbDKzgi1xutahJMKLiKG9HdBJqHi0ukc6N4bHZFEcrFk8RSZjjGWuAPcWR/A7/VZ8rccsDp3kgbBo7q7HnR4OB8+LT/ACCvzKsb7Dfg/tfCARTTRzNe2OxZ2cRV/QLdwMyV0ZeyV8bgf0teAAfoVgDWJMmMyyYQMQHUXdOwH1Cs4+fHKQ5sJid2cLIQdxhZhkjZXU6T/LY7fytNoruuW0rJkf8ALB2a3gBdPE7rZfsgL39IBpU8iWVry1tFp7d1d/U0hQ5YLMdzyP0jYoGwQCSJzHtBaRwuQz4YWY+fhPaBGLLfZaOl67NHnPhmAdGT5Ssnx1IMfEmmbs6Y0EHmzqBLfQppSKCAg+qQQRIpA66OyVoAbWggsN90iOfZBvKR9kC4tC6KRohNKCaOUxyNkjJa5pBBHYr3zwtqrNW0HHyo39cny+mSxVPA3Xz5a9G+EmrFmXkadLIeiQdcba2vv/SDuMrLlcTHfS8nYC1kanpOJRy9TnMbQOXv/pdDmRtZkteRuVyGNhZmtazJmZjCcaGQsja/YH3APKDFyNS0iCcMw8Z8gI8r3ig76Wmy6lFGWyxwyQSDdorlb2qeF45MuLKmnYWRWGNL/wBO5NUOdyUJcTHnnxWH8xsTekDoG47oOrymDL0OCUDd8TXc+otecavE5k5ae5pepBgZpULAAGtjA+y4nxDppfGJWgn12Qclg6K/OmI6x0hxBJ4A9wuuy8TEytPhxnxjqhYGBzRYI+hWHg/MhnLgy75A2WxG97v1dZ35QRQ4GNGAyiY7FtNUa42CtSYsMjCWRtaTWwCkZZFNj6VdghHTua9ggq4MHS4CjXuugh8sapMYG8Db2CtNeAACglb+q1JM1skDmuGxCY2umwiXfllBwuowswc9ob/8rH0WX8ScgOgwoht1eYrtGadFl5EsuVHuD5CvNPH2QZNZMN+WFtIOZ+iSIFhEBAmi+yDqvZOJrYDt3TUB4FIXaNbJbXtaCcIFJAoAmu24Tk36oBatYGXPhZDJ8aRzJGkEFprg2qtbjunsG6D6Q0ueLU9Nxc1vE0bXiu1qd0DPlhgADQuU+FGc3J8LjH6rfizOYR6A+Yf7K7FyDD1PHthZE0WfQUq+laT+Z1SCwN91u/Ia91lSkNjZQoBBWzfLiUPTZZkkAlxgHAHZa+Y28ZUCQyAWOyDkpsMY+SXNFbrUghiexp6dzyq2rznodJGLLTvQUemag2RoY7yurugv/h2jg7oPaWD9QT3PrgqvJKT7i0FhjyCL29N09jrfSqudsPop8azRQX2uIaB/KTqMbgox23Qe7ahsgqxz/h4XmV9hjTuvFdYyTm6pk5B/zkNfReta1iuxtGznh5c8ROIJXjclhxs7oGXSI3TbRDgAgcRx7pV6o9QKSAUENk5ItKCQlNPATid9t02x3QI8BKh/KRKPYe6AONAbIdkSLSqgg7z4Sap+F1x+E9wEeZH0gf8AdtkfbqC9ipfN2jZp07UsXLbs7HmbJ+wNr6Pa9r2h7TbXAFp9QUCLg0bqj+Ibk5zIWu2aC4j6JahksaxzWu8wWBpjsh2qF8Rq2lpPNBB02ZMxkXSSLKyxLDICxz9x6Kr4hx9RLI/w7Gy7ecjalyWTPkPhONHI+NziRKRsa9AUHU/idN+Y6F0jHONgtBFhc2AxssjGOIa15+WQdwLVL/i8eEMfE0iQCuq0+GORjh2H1QbkeQ8MDZDZPdStIJs7fRU8VxcOh4sdwrPQW1RJaO6C4GWzbi+fRPgI6qJ3CZC78skjb09kQ50ZBA3b/pBb6wKoqN7wTQKa4g2/gqKN1yIHahEcjBni564nN/kLw3IAEzgRuDRsL3oebheK+JcM6freZA5p6RIS0/8AU7hBlEA3RTLsp+5I6RSFUgdXCQdtQ47pE1xygBwUDifRDqISHKJ+iCTdAo378oHlAOCECbI+yLuyaedkDnEWkdxYQ3NjuEQLCBDsf2K988Cal/ynhbClc65Ym/Jk+rNh9qP7rwMfqK9K+DupdGVm6Y920rRNGD6jZ32I/hB6DqEQkZfdHS8RsDBIeXcK1KzqCqZ+WcVrGxxukIAPS0IL0xBYdlzsejslzpJXs8p7Vyp8jM1yYxjB0pjGPG78iZo6f2BJQbjeIuXTYQLvQONfZBjahhHGyC0Dbss6fIgiu5I216uC083wtkZEjpNS1aSRzuWRjpaqknhjSmUXxF7h6vJtBkQ6xjMmoSh1mtgSukwpOuIGwT7LMfpUDa+UwMb2aBwreMPw9t7D7INTpDW+Wuk9lC3YgXZ7HumMmD2WTsm9QNV37oJXvpvNBMgf+Ya7dkyV9R/q34TcbkkoNWPzHZcf8U9DaMSDUmintIjd7g8LstOb82djRuOSsz4sSti8ONYeXzMA/wBoPEd7NpEeVSyMsl478gdlET27IAQSTSI3aCmk+Y7p7DTduUDiK39k0k+vCBPJO5SaR3FlBKRsl3TnAA7JjhRQBxukBsUdkCgcCSdkrooNSuygPK1/C2qHR9fws0n8uOSn/wD0OzvsVkC90gd0H0wHBzQ5rgWkWCO4UDQHzdR7BcP8L/EX4zTzpOU8mfGbcJP+cfp+3+q9F2rbD6CCw+TpBLbWNn5eS6URxvcPp2WzG2zXKcMVhPU4Wfog5DKGS527iT9E2DFlLuqVxIXWzY8QB8gVGURsNAUO6DDlbTqo7bC1DJGXbt4HNrXka1wrb6qlkxiNu/ccWgz2ksdtbr3NBSMk6r7O54q1VmyflvuIgepHdMhm6yKcSTygvP3Io+ikjNcKC9uqtuAruk4jsvIaxt9Df1H0QdBoWN0RGZw3dsPovO/jDqQkzsTT2usRtMjx7nYf2vUciaLBw3yvIbHEwkn0AXzvr+pu1bVsvPkupH+QejewQZr3dLw5Nd0v4IG6bI0hovuUq3oDlACC1xBCAPZFznXRKVHkIGk2nDfgJtbo8eqCwg4Ik3dBNI2QN77ooJzQOSgHsgRQRJSQFFtWL47pv0VmDCllANFoPqED9MzsnT82HKw3lssLuph/o+xXtvh/XsfWsFmVF5HVUsV7xu9Pp6FeQwYDIC0uFmrNnkq3i6jNpsrZMN/Q4c1w4eh9UHuMTxVhGSY1sVxnhvxbDlu+TkeST0PF+3qtrK1COwA8AHugvy5FN3csjMzWN/y+qoZGqNDXecbdyaWBk5r5pDRv190HSHOY5ooiz7qtlZIdE76LE63NeC9/T/15JUxkfO1wGzB/pBE89b+oV9FZxIS3pc4n2ChYwdRJA6R691exQXkBjS5x/SANyUFqCN+RM2CFvU5xqvT3XZadhswccRt3d/k71KqaLpowo/myAfPePN/19lNq+ow6bgzZU7g2OJhcSg4j4teIDj4LdKxnfmZG8pHZnp+68jdvt2V/W9Ul1fUp82c7yutoP+LewWc470gL3eXZNs2SOyL66dk1gsFAD7+ifE6uU2vXuUQR0j1tBI9li2qMiirMZtm9IGIOJKAXQCa5xPKe6jeyjtARQG/dAbJJUgQ3IRq30N01oJIC0cLDJpzggn03Ba97ZJW2K2HZbRjYGt6QBSihaGMHGyUr/LSCGaRoFD0VEs66rm1Zc2+T/CfCxoII39dkEYIhgJDqdfNra8I5c+vZrtLyCXv+WXRSdxXYlYGoODRst74Tse7xW2UfpjicHfvsg0NS0rNw5THJfO5oKmyKdzyA4gX60vXdX0qLUIbPllA8rgvPtQ0ufGleS8ENNGkFGDBBdb3UFYleyNpF7e3dRRmQk9N/+VpYOg5OY4Oe0xRnl7uf2CDPxYZcuYRxNLieGgLttG0hmC0Sy06cjns32Cm07TsfT4ujHZRP6nnkq7ZQOc/pC8o+LfiAvfHo+O/YVJPX2H9r0PXdSi0rTMjNnPliYTXqewXzxqGZLn5s2XO7qklcXOKCIO4RJJcD6BRg8I2gkNFoJQ36dq2TCU66CBc1/pADdKzd904boJonUP3UwIrdQNKeC7tZ/ZAK9U1wqlIUx26Bt7JHgIhFjS4gAILGDB8yQWNltMoENA2Cr4sXyoQ6h1FTQus2UFsO2CY6jY2tK/LajLvPfCBhAJ6RwpQQ0bIOAb+6ZKfLsgztQfcpA4Xf/BvD6m5uWR/kGA/dcLiYE+p5zcbHFvd9gvbPA2iDQ9FZjnd7nF7z6koNPXs+TB0mWeFtyCmt9iTVrzr9D8nKnc6VzwXFsjzQPqu88VuDdAnNWSWgf/oLyTxHq3SDiwu83dB67pWmYTcHHmija4vja7qO92LV10IHC5v4b6mdQ8LY7X38zGJgd71x9iF0ziSgiOyie6lYLLVLVJmYmFNkSnpjiYXvPoAEHlvxY1t00sOlxO8jfzJAO/oF5wr2sZ0mpalkZkt3K8uA9B2H8KlXdAkikUgN0B/ZGrSpEIBScAj2SQOB3UgldVA19FDaO/ZBPyUwpJIAFd09jXPFhJJBrz7RWFHj8WkkgsAoOY07kJJIHFo6AVXyNm7JJIN/4YRtl1+Z7xZbFt/K9jYOmPZJJBg+ObHh4uBNiVi8HznF+S9zjZspJIPU/hdnSzfOxS2NsUWPG4Bjasm9yvQRuAkkgNBcb8VsiTH8KPZEekTSsjef+u5r7JJIPDJeSoykkgFbojlJJAT3RCSSAo0kkgR/tBJJB//Z"/>
          <p:cNvSpPr>
            <a:spLocks noChangeAspect="1" noChangeArrowheads="1"/>
          </p:cNvSpPr>
          <p:nvPr/>
        </p:nvSpPr>
        <p:spPr bwMode="auto">
          <a:xfrm>
            <a:off x="155575" y="-1036638"/>
            <a:ext cx="2105025" cy="21717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7416" name="AutoShape 8" descr="data:image/jpeg;base64,/9j/4AAQSkZJRgABAQAAAQABAAD/2wCEAAkGBhQSEBQUEhQWFBUUFBUXFBUUFBUVFRUUGBYVFBcXFRUXHCYeFxojGRQUIC8gIycpLCwsFR8xNTAqNSYrLCkBCQoKBQUFDQUFDSkYEhgpKSkpKSkpKSkpKSkpKSkpKSkpKSkpKSkpKSkpKSkpKSkpKSkpKSkpKSkpKSkpKSkpKf/AABEIAM8AsAMBIgACEQEDEQH/xAAcAAAABwEBAAAAAAAAAAAAAAAAAQIDBAUGBwj/xAA/EAABAwIDBgMGAwgBAwUAAAABAAIRAwQSITEFBkFRYXETIoEHMpGhsfDB0eEUIzNCUmJygvEkkqJEU2Nzsv/EABQBAQAAAAAAAAAAAAAAAAAAAAD/xAAUEQEAAAAAAAAAAAAAAAAAAAAA/9oADAMBAAIRAxEAPwDkCAailAFAotRShKJAsI0iUcoDRyrTd7dmvevLaLRDYL6jiGsYObnH6aldO2T7M7ek5gLTcgtJfVc4BjTGWBoGYnnqg5Ts7ZNau7DRpvqH+1pK09r7I9oPAJptpg6eJUa0/CSQuzbL2e2k0mk1kcfDA1HCJPLRFUuw48Se/wAcuB6FBxDa/s1vbb32NcObHhwVC7Y9YGPDcTyAJXoM1ZkGNYzH3CrKeKlUc4gw7IOaAcPcanug4VWsajPeY4dwQmJXS9621CMT4IPumAGnseBWMuNkYxLYDuUj6IKaUJR3Fu5hh4LT1EJrEgcxIYk1iQlA9iR40zKGJA/iRh6YDkeNAmUJSUaBQKOUgIwUCwpFhZOrVWUqbS573BrWtEkk8AohK6V7EtlY7mtWAOKlShr4nAXmDh/vLZA/2QbTdzdZlhSwu81QgF4zdTa7hLtJnjwVw/8AaHt9+MzhwyBwMYf5h8+6sKFm57sTs4yAgZOGUyNQrL9hnX1zz+PFBmQHMza5xJGeec8QCNek5xlqEKtAu8xc7GAYJOZyMTzgq6r7Og/SeHOFFqMw8OfbsgpG0zkXGSPn0PNJvGkt4DkDI7+qnVMJnLh3SMA75IMPtik5hOPR2s+Zrh/kMpB+ixd1aGk7E0kNOjmnT1jJdku7EVGlpEgj7I4rnm8Ozv2d8RLeIJz75lBS3jBdMbieHO0xgQW8pAMOb1Cy11bupvLHCCNfz9VurG3p4vEa1pbESZbgPWJkd1D3p2MalPxWt81P3iNC38Y17IMXKOUSCA5RpCNAqUcpCMFAaKUaJAYQQCCB2jSxOA5816b3M3aFpZUqTAMT/PUIykuGZPE5c1523VtRVvaDHZh1VgI5iQYPder6DDq7I8uX3CBynTAEAQBonCUSS4oI1wFT3Y9VbVX6hVVwM4H55oK6o5okGPz7KI6ryPHT81LummcgfgO+qr6jTJ/BBabOEyVXbw7JZWbm3TQ5SPkpezxlmpVe3Bb31QctO7dSnUikWtLsidMTeTmHynu1LsbKqwFlds5w2o0mHM/pc1dDbsps8NZgaT+aK52Y0gyDnw4IPOu2rdrK9RrfdxGOnRQVe772XhX1ZvUEdiqJAaBRBGgCAQRhACggSgEBhGiRoNd7KaDXbVoF5gMxv7uDSGtHUkhem6TpaDEdOS8lbrX7KN7b1ahIYyqxzyOQM8OsL1hbVg5gIIIIBBGhkAyOmYQPlNPS2lM3FSAgj1NT25+iadTmDoPh8EqlVz7tPy/4UWpfjwzno4j4wR99EDF0zrz0y7njnKqKxbOcxOWR+4VXtv2h0abi1ueHJxmCDmYAjNZO734dX/hSMJ0w8e/Gcs5CDpFpke8qdTdlBWC2HvVULYyMNEipnM8i0iOGukrX2N8KgBGeU5ThH9snj+SCWSQTH6pcgics/RJecs+A4KDd3GI4IOoh3T6oOW+1TdmsaxumUyaQaGvcIkETmRyz1XNyvQ+8zHA0i57vDqh1KpTyw5jJy8/7QtxTq1GAyGPc0HmAYHyhBHRyiQQGlApMoSgNGESCA5RogjQEvSXsi20LjZVEYgX0cVF4GUBh8k/6ObmvNhK6R7Dt5DRvjbOP7u6blJAArMEtPUluJsDmEHb7/bQpjh3zJy5Aarnm2t9bqs6KFF4bJ87hhPL3Y8vPM8NFpttvZaitWqS5lJhfgGU5/HUjn0WQ23svaN3bB4NRjnHy0KYNOnSAc0gvAGOqSziT/MMuYXG6+8tY1qdO5bhcXQ0mIdOUZcU3vjdPoOe2SA4R9fzKp9m7tPbcWsVX+Sox7wXh4Lm1Q5obmYBbqPmtfv8A7N8WcI8wBQcZvbppcQWGo7FkCTE5ZnnwETy5K82my9t6raAZSZ5BiwsyBnIaS/hm0ECYzgyrY7WsrS9jSYAGJsw4ZDhB4xOkladlzjiXED/Z2WsZQgzVG0uRm6lTwAnC9sMJzjE0RIB/uAMLZbtVH5Ys8gByjkEVtblw4kRGcD7y4Kz2fbBh+/v4oLQjPuq3eRrmWznMmRkCNRlE+kSrJmaRf1R4LpzgHKNdUGMrbYfV2fUfVgm3DnExBJDTquGOeSSTqcz3OZ/Fdc3wtXWmzK5c7F+04GtAywyZIPWAuRIAggECgCCCCBSCCNAEESMIElO2l0+m9r6bix7DLHNMFruBBTZCDUHrHd29p31nQuS0HxqbHOECA8e8IPAPafgnNqWTSDkCTMZZdcv04rEewXbQqWFS3J81vVJA/wDjqy5p6+dtQfBdKcyTmgzew928DvEfmRGHLjM5dFN2gyaxB/oj6KyfcecMGZgk9AP1gfFRL/8Ai5akR690GG2psgU62MDI8OHwVgyzZGQj7zCXtnY9Ss14DgCM2yQMxwJ/JUuydqHCA+SCMnHUdHZ5eiC4fTwjI+keiU2twlQ6j8RyPwyTxYZBP5xw9UFpaugd0V/UApkzhggg+oSaWiKqQciJHEGCOiDl/tj21jbbUB/dVd/+G/iuYrf+2ShF5RdGTrcAd2veD9QsAgMIIgggCCOUJQAI0EEBoIkAgBQCBQCDf+xLa3g7VYzhcU6lI/5AeIz5s+a9B3lyGtk9sgvJOydputq9Kuz3qNRlRvCS0h0eoBHqvV/jtrUW1GZsqsa9nCWvaHN+RCCi2NXqvuqhbEFoaS6SAA4HID1+Sp95bi5o1S57fJiOCHYg8/y4hqATE9lstn0W0mgZBzpP4BVO3ds2bnBlW5ogtcJZja4gjmBmEHPXsrud4rq9V1Q4paHYacEaNpgQAOHHmSnbAubrpp99FcbwbVovq/8AS061cgDEaFJxpzwHimGjXVUN4Lt3/pvDbPvVKjTlwhjJOnVBoWMy8umsax25hWDXS0ZTrx14x1n8FR7AuXx+9ydzbMZcgcwryq8EZT+uuXJA7SfLY0jiOI6pNvUlxUc1Mvr98UmxrSZQZH2y7MLrehXAkUqjmO6NqAEE/wCzP/JcjXqC72My4sbltQS11J49Q0un0IHwXmB9OADMyAcvxQJCCBQCAwiRokCkEEEAQQRoEo0IQQBeiPYzt0V9lspky+1caThP8hl9I9oJH+hXndaX2f73HZ142qZNJ/krtHGmSDiA/qafMOxHEoPR9zs+nWf+9aHtaB5XCRIzGXFJrVWWzHGlSpsnMhlNrASeeECSl29Vr4cxwc17Q5rmmQ5rgC1wPEEFTmUWkZ/BBktobbuHACANIAGX6cFCwVHAuqa8ABpwW0uWsjgqa4rCYAH30QZupS5flkmmXECDnHKY+KtL4tDSeKzNxtA4iBIEiWzl0mOP6oLd7/KQPsahPWgzAHHId/vJQLV0tn68ToFqt0dkExWf7o/hjmf6u2vqgG/V6LLY1wZ8xpGm3rUq+QR2xE+i8zQIA+/vJdU9vW9IqV6Vkwy2j+8rf/Y4Qxv+rST/ALjkuUYkDT6cJMpyqfL2TTM+6AI0CEECgggEaAII0SAkEcowECYUqhYOdoD+Ct9i7FHvVB6KzuXNaIaPuUF3uNvu+xY2hWJqUsRwEZvpTmQP6mEmcOoMxrC65Z7wUqtFtSm8Oa4ZQZH6hedxRxu7Ep8bxVLZ48Mks8viUz7rxlIz0PUZ6IO3X+3w0HpnAMrJ1d4XveS2TH/H4p/efcmrbuBa8upk5TnAEmJPH6qhtrImQ9/p68hqgtnbSLmkauIMgaDhqNeajUKWcnQGNNU44sptwtk5Z8/U8lcbt7tPuCKj5ZSnU6uH9g4f5fCUE7YGxDcP80+G0/vDpiJzDG9efId1pd6946dhZ1K7oim0BjBliecmMHc/KVPo0m0mBjAGtaIaBw/Xr1XA/bfvea90LVjpp23vxo6uRn/2jyjqXIMHf3r6tR9aoS59RznvPNxMn0UZjvVIbU5o8XxzQPFxwOHAkfmo7cvvmlE5ffKEgNzQSjTBEjVNEJ6k7SUt4BQR0aMooQGiKCEoEq52Rs4ZOd6BV1nb43gdVo6ZAIbwCCwaYGXJRawzzTpfkmgZE8kB02wPQqrsLP8Aab2hS/8AcrMYexcMXyBU+5fDclrPY7uS+rdUr5/8Kk5+AcXPALZPQSg7Xtm8pUrZzqwlgABbEkkwGgdSYXMdnbJN3Ua1jG0HOxktxl/laR5pAjPE3IFbvft4Fi+eNSkNf72/SCuR7sb4k7atgyTTxvpOABOVQYcWXAHCZ0QdO2duJTpQan70g5AiGA/48fWVfEQpj3FMmigzG++9LbGyq1/5w2KQ51XZM9Acz0C8s1qxc4ucZc4kuJzJJMkn1ldT9u+3sdyy1acqID6nLxHiWj/Vker1yqEACNFCUAgBRtSgjAQOsKW1+aYlLaEBoBAoBACkwlJyhSkoLXYzAJPRTbTN5JUagIaU/st0yUE8tRimlAZJbjDUFXtR8N+i777KrPw9k2vN1LGe73Of+K88bZq5dgfovUG6lAMsLVo4W9L5saUFF7VKsbPLRm59QYQBJMBzjA7Arlnsh3Xbc17p9XGPCohowvfTcKlVxAJc0g+7Tdl1V/vntl13tCo1v8G2o1KdOONR7mte+ezY7DqU17JppX1xSaSQ+2FR8/1MqgMPwqvQdmoNloJOoBPwEqJvDthlpa1bipm2kwujQuOgaOpJA9VMs3ywdMvUGFyP2170hzm2TXZMh9aOLyPI30BxHq5vJBx/eG7fWuKlWoZfVe57yNMTs4HQZAdAFUOarK8P0HyyKhMpyUDXhoEcFMwKPhknogSAl4Ufhp5lNAzhTjWJzwU82nAQQkEEbWSgDRKs7G3hN0bOBJVlEAHsgjVjAKn7ObhaBGuahBuJwHMq9FuB6DJBHqXI7FPVTl2SjTk9uiZr6FBQ7Rbje1o1c4N+JDfxXqI3X7Ps0OGtKgGD/No8Mf8AkAvN+71r4207NnB1zSnsHhx+TV3Deraf/SiiNXVnYv8AFpxfNxCDG2NACY4kCTx+/wAVovZps0Rc3RH8esaVPpRoEsy5A1C89cIVBfONOmSMy1pcBxLgCQO5MD1W83d2caFtb2jT5mUmscRnBGdV/q9zo7hA/tneYWdlcXBE4XEUgf56hAaG9sUz0BXnK9v3VHuqVXY3vcXPcdXOdmT0zP3C3ntc3nbWrC2pH9za4m5HJ1X3Xnrh92eeLmua3FbLl96IGLognJCzpSlMYSx330P1CetGADNAfhZaev5KHTpSCR/UVOfeMb1OfX5BM2tM4c9SSYnMTn9EDJZyUhrQQTyR1G65psHh80BgcB2S8BmMuHFIaE9bNzn8/qgrFabKspMlItNn8Toru2YA3JAxdsyUd7vKplblzj8lCDOCAWlQNcCeYWhac+5Wco2+Ko1vMhaN7I04IFhozJ/5USv7p+qdJgJqqyQUB+zhoO2bZx0p+LUPQMpVDK2tC88cmrwc90f4gkfguYWt8aD7mozUUXUmnkaxDCf+0P8Aiuk7s0wLW3jhQZ8Tr85QJ23tFlJuN+jX0yeUNeHGeY8sKRtLfl9rZzm27u2AgcaFHMl3RxJgdZP8qot53te6ix58rq4dU4nwqTXVHDqSBHqsptzazri4fUdkXGQP6WjJrZ4gNEepQRq1XjHLKZ+agVXD759VMqOBb9FW1KmaCVbukQDBMxxHr3TQon+eT/icvWEq0EZpTqgkoCpEAeUAIyOaUypOvzCRdVAHNaJJObp+UIEF/RAVuP38Eh4TfAoJDaghPNqYWTzUNmikFuItHCB80H//2Q=="/>
          <p:cNvSpPr>
            <a:spLocks noChangeAspect="1" noChangeArrowheads="1"/>
          </p:cNvSpPr>
          <p:nvPr/>
        </p:nvSpPr>
        <p:spPr bwMode="auto">
          <a:xfrm>
            <a:off x="155575" y="-944563"/>
            <a:ext cx="1676400" cy="19716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12" name="Obrázok 11" descr="fdr.jpe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572396" y="4714884"/>
            <a:ext cx="1571604" cy="1257295"/>
          </a:xfrm>
          <a:prstGeom prst="rect">
            <a:avLst/>
          </a:prstGeom>
        </p:spPr>
      </p:pic>
      <p:sp>
        <p:nvSpPr>
          <p:cNvPr id="13" name="BlokTextu 12"/>
          <p:cNvSpPr txBox="1"/>
          <p:nvPr/>
        </p:nvSpPr>
        <p:spPr>
          <a:xfrm>
            <a:off x="0" y="4357694"/>
            <a:ext cx="1627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err="1" smtClean="0"/>
              <a:t>Chamberlain</a:t>
            </a:r>
            <a:r>
              <a:rPr lang="sk-SK" b="1" dirty="0" smtClean="0"/>
              <a:t> </a:t>
            </a:r>
            <a:endParaRPr lang="sk-SK" b="1" dirty="0"/>
          </a:p>
        </p:txBody>
      </p:sp>
      <p:sp>
        <p:nvSpPr>
          <p:cNvPr id="14" name="BlokTextu 13"/>
          <p:cNvSpPr txBox="1"/>
          <p:nvPr/>
        </p:nvSpPr>
        <p:spPr>
          <a:xfrm>
            <a:off x="3714744" y="4429132"/>
            <a:ext cx="870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/>
              <a:t>Stalin</a:t>
            </a:r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15" name="BlokTextu 14"/>
          <p:cNvSpPr txBox="1"/>
          <p:nvPr/>
        </p:nvSpPr>
        <p:spPr>
          <a:xfrm>
            <a:off x="7715272" y="4357694"/>
            <a:ext cx="1165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b="1" dirty="0" err="1" smtClean="0"/>
              <a:t>Roosvelt</a:t>
            </a:r>
            <a:r>
              <a:rPr lang="sk-SK" b="1" dirty="0" smtClean="0"/>
              <a:t> </a:t>
            </a:r>
            <a:endParaRPr lang="sk-SK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642910" y="0"/>
            <a:ext cx="7747000" cy="3878263"/>
          </a:xfrm>
        </p:spPr>
        <p:txBody>
          <a:bodyPr/>
          <a:lstStyle/>
          <a:p>
            <a:pPr algn="just"/>
            <a:r>
              <a:rPr lang="sk-SK" sz="2600" b="1" dirty="0" smtClean="0">
                <a:latin typeface="Arial" pitchFamily="34" charset="0"/>
                <a:cs typeface="Arial" pitchFamily="34" charset="0"/>
              </a:rPr>
              <a:t>Vojna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, ktorú viedol Hitler, bola vojnou </a:t>
            </a:r>
            <a:r>
              <a:rPr lang="sk-SK" sz="2600" b="1" dirty="0" smtClean="0">
                <a:latin typeface="Arial" pitchFamily="34" charset="0"/>
                <a:cs typeface="Arial" pitchFamily="34" charset="0"/>
              </a:rPr>
              <a:t>za záujmy nacistického Nemecka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sk-SK" sz="2600" b="1" dirty="0" smtClean="0">
                <a:latin typeface="Arial" pitchFamily="34" charset="0"/>
                <a:cs typeface="Arial" pitchFamily="34" charset="0"/>
              </a:rPr>
              <a:t>Slovensko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po boku Hitlera </a:t>
            </a:r>
            <a:r>
              <a:rPr lang="sk-SK" sz="2600" b="1" dirty="0" smtClean="0">
                <a:latin typeface="Arial" pitchFamily="34" charset="0"/>
                <a:cs typeface="Arial" pitchFamily="34" charset="0"/>
              </a:rPr>
              <a:t>mohlo iba stratiť.</a:t>
            </a:r>
            <a:endParaRPr lang="sk-SK" sz="2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ok 3" descr="nacisticka vlajka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0892" y="5929330"/>
            <a:ext cx="2143108" cy="928670"/>
          </a:xfrm>
          <a:prstGeom prst="rect">
            <a:avLst/>
          </a:prstGeom>
        </p:spPr>
      </p:pic>
      <p:pic>
        <p:nvPicPr>
          <p:cNvPr id="5" name="Obrázok 4" descr="adolf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76256" y="3933056"/>
            <a:ext cx="2267744" cy="1824283"/>
          </a:xfrm>
          <a:prstGeom prst="rect">
            <a:avLst/>
          </a:prstGeom>
        </p:spPr>
      </p:pic>
      <p:sp>
        <p:nvSpPr>
          <p:cNvPr id="8" name="BlokTextu 7"/>
          <p:cNvSpPr txBox="1"/>
          <p:nvPr/>
        </p:nvSpPr>
        <p:spPr>
          <a:xfrm>
            <a:off x="1188083" y="4653136"/>
            <a:ext cx="5614037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k-SK" sz="2400" dirty="0" smtClean="0"/>
              <a:t>Podľa Hitlera boli Slováci menejcenný </a:t>
            </a:r>
          </a:p>
          <a:p>
            <a:pPr algn="ctr"/>
            <a:r>
              <a:rPr lang="sk-SK" sz="2400" dirty="0" smtClean="0"/>
              <a:t>národ a v prípade jeho víťazstva by sa z</a:t>
            </a:r>
          </a:p>
          <a:p>
            <a:pPr algn="ctr"/>
            <a:r>
              <a:rPr lang="sk-SK" sz="2400" dirty="0" smtClean="0"/>
              <a:t>nich stali jeho otroci.</a:t>
            </a:r>
          </a:p>
        </p:txBody>
      </p:sp>
      <p:sp>
        <p:nvSpPr>
          <p:cNvPr id="10" name="BlokTextu 9"/>
          <p:cNvSpPr txBox="1"/>
          <p:nvPr/>
        </p:nvSpPr>
        <p:spPr>
          <a:xfrm>
            <a:off x="7308304" y="3501008"/>
            <a:ext cx="1486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/>
              <a:t>Adolf Hitler</a:t>
            </a:r>
            <a:endParaRPr lang="sk-SK" b="1" dirty="0"/>
          </a:p>
        </p:txBody>
      </p:sp>
      <p:sp>
        <p:nvSpPr>
          <p:cNvPr id="11" name="BlokTextu 10"/>
          <p:cNvSpPr txBox="1"/>
          <p:nvPr/>
        </p:nvSpPr>
        <p:spPr>
          <a:xfrm>
            <a:off x="571472" y="2000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k-SK" dirty="0"/>
          </a:p>
        </p:txBody>
      </p:sp>
      <p:sp>
        <p:nvSpPr>
          <p:cNvPr id="12" name="BlokTextu 11"/>
          <p:cNvSpPr txBox="1"/>
          <p:nvPr/>
        </p:nvSpPr>
        <p:spPr>
          <a:xfrm>
            <a:off x="0" y="1628800"/>
            <a:ext cx="9144000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sk-SK" sz="2400" dirty="0" smtClean="0">
                <a:solidFill>
                  <a:srgbClr val="FF0000"/>
                </a:solidFill>
              </a:rPr>
              <a:t>Prvá slovenská republika by v prípade Hitlerovho víťazstva v II. svetovej vojne prestala existovať</a:t>
            </a:r>
            <a:r>
              <a:rPr lang="sk-SK" sz="2400" dirty="0" smtClean="0"/>
              <a:t> =&gt; </a:t>
            </a:r>
            <a:r>
              <a:rPr lang="sk-SK" sz="2400" b="1" dirty="0" smtClean="0"/>
              <a:t>Slováci ako menejcenný národ </a:t>
            </a:r>
            <a:r>
              <a:rPr lang="sk-SK" sz="2400" dirty="0" smtClean="0"/>
              <a:t>by sa stali Hitlerovými posluhovačmi </a:t>
            </a:r>
            <a:r>
              <a:rPr lang="sk-SK" sz="2400" dirty="0" smtClean="0">
                <a:sym typeface="Wingdings" pitchFamily="2" charset="2"/>
              </a:rPr>
              <a:t> </a:t>
            </a:r>
            <a:r>
              <a:rPr lang="sk-SK" sz="2400" b="1" dirty="0" smtClean="0">
                <a:sym typeface="Wingdings" pitchFamily="2" charset="2"/>
              </a:rPr>
              <a:t>časť z nich by ponemčil</a:t>
            </a:r>
            <a:r>
              <a:rPr lang="sk-SK" sz="2400" dirty="0" smtClean="0">
                <a:sym typeface="Wingdings" pitchFamily="2" charset="2"/>
              </a:rPr>
              <a:t>, iných </a:t>
            </a:r>
            <a:r>
              <a:rPr lang="sk-SK" sz="2400" b="1" dirty="0" smtClean="0">
                <a:sym typeface="Wingdings" pitchFamily="2" charset="2"/>
              </a:rPr>
              <a:t>rasovo nevhodných násilne vysťahoval</a:t>
            </a:r>
            <a:r>
              <a:rPr lang="sk-SK" sz="2400" dirty="0" smtClean="0">
                <a:sym typeface="Wingdings" pitchFamily="2" charset="2"/>
              </a:rPr>
              <a:t>...</a:t>
            </a:r>
            <a:endParaRPr lang="sk-SK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sz="2600" b="1" dirty="0" smtClean="0">
                <a:latin typeface="Arial" pitchFamily="34" charset="0"/>
                <a:cs typeface="Arial" pitchFamily="34" charset="0"/>
              </a:rPr>
              <a:t>Slovensko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ako </a:t>
            </a:r>
            <a:r>
              <a:rPr lang="sk-SK" sz="2600" b="1" dirty="0" smtClean="0">
                <a:latin typeface="Arial" pitchFamily="34" charset="0"/>
                <a:cs typeface="Arial" pitchFamily="34" charset="0"/>
              </a:rPr>
              <a:t>satelitný štát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nacistického </a:t>
            </a:r>
            <a:r>
              <a:rPr lang="sk-SK" sz="2600" b="1" dirty="0" smtClean="0">
                <a:latin typeface="Arial" pitchFamily="34" charset="0"/>
                <a:cs typeface="Arial" pitchFamily="34" charset="0"/>
              </a:rPr>
              <a:t>Nemecka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2600" b="1" dirty="0" smtClean="0">
                <a:latin typeface="Arial" pitchFamily="34" charset="0"/>
                <a:cs typeface="Arial" pitchFamily="34" charset="0"/>
              </a:rPr>
              <a:t>sa dostalo do medzinárodnej izolácie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sk-SK" sz="2600" dirty="0" smtClean="0">
                <a:latin typeface="Arial" pitchFamily="34" charset="0"/>
                <a:cs typeface="Arial" pitchFamily="34" charset="0"/>
              </a:rPr>
              <a:t>Jeho kontakty sa obmedzovali na Hitlerove satelitné štáty a niektoré neutrálne štáty.</a:t>
            </a:r>
          </a:p>
          <a:p>
            <a:pPr algn="just"/>
            <a:r>
              <a:rPr lang="sk-SK" sz="2600" b="1" dirty="0" smtClean="0">
                <a:latin typeface="Arial" pitchFamily="34" charset="0"/>
                <a:cs typeface="Arial" pitchFamily="34" charset="0"/>
              </a:rPr>
              <a:t>Najintenzívnejšie vzťahy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, avšak z veľkej časti vynútené </a:t>
            </a:r>
            <a:r>
              <a:rPr lang="sk-SK" sz="2600" b="1" dirty="0" smtClean="0">
                <a:latin typeface="Arial" pitchFamily="34" charset="0"/>
                <a:cs typeface="Arial" pitchFamily="34" charset="0"/>
              </a:rPr>
              <a:t>malo Slovensko s Nemeckom.</a:t>
            </a:r>
            <a:endParaRPr lang="sk-SK" sz="2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Izolácia Slovenska...</a:t>
            </a:r>
            <a:endParaRPr lang="sk-SK" dirty="0"/>
          </a:p>
        </p:txBody>
      </p:sp>
      <p:pic>
        <p:nvPicPr>
          <p:cNvPr id="4" name="Obrázok 3" descr="hitl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286388"/>
            <a:ext cx="1500166" cy="1571612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1500166" y="5934670"/>
            <a:ext cx="7228261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Hitler pokladal </a:t>
            </a:r>
            <a:r>
              <a:rPr lang="sk-SK" b="1" dirty="0" smtClean="0"/>
              <a:t>slovenský štát</a:t>
            </a:r>
            <a:r>
              <a:rPr lang="sk-SK" dirty="0" smtClean="0"/>
              <a:t> ako svoj satelit za </a:t>
            </a:r>
            <a:r>
              <a:rPr lang="sk-SK" b="1" dirty="0" smtClean="0"/>
              <a:t>vzor pre ostatné</a:t>
            </a:r>
          </a:p>
          <a:p>
            <a:pPr algn="ctr"/>
            <a:r>
              <a:rPr lang="sk-SK" b="1" dirty="0" smtClean="0"/>
              <a:t>štáty</a:t>
            </a:r>
            <a:r>
              <a:rPr lang="sk-SK" dirty="0" smtClean="0"/>
              <a:t> v strednej a juhovýchodnej Európe...avšak samostatnosť </a:t>
            </a:r>
          </a:p>
          <a:p>
            <a:pPr algn="ctr"/>
            <a:r>
              <a:rPr lang="sk-SK" dirty="0" smtClean="0"/>
              <a:t>slovenského štátu bola obmedzená mocenskými záujmami Nemecka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sz="2600" b="1" dirty="0" smtClean="0"/>
              <a:t>Medzi Slovenskou republikou </a:t>
            </a:r>
            <a:r>
              <a:rPr lang="sk-SK" sz="2600" dirty="0" smtClean="0"/>
              <a:t>a </a:t>
            </a:r>
            <a:r>
              <a:rPr lang="sk-SK" sz="2600" b="1" dirty="0" smtClean="0"/>
              <a:t>Maďarskom </a:t>
            </a:r>
            <a:r>
              <a:rPr lang="sk-SK" sz="2600" dirty="0" smtClean="0"/>
              <a:t>boli </a:t>
            </a:r>
            <a:r>
              <a:rPr lang="sk-SK" sz="2600" b="1" dirty="0" smtClean="0"/>
              <a:t>napäté vzťahy -</a:t>
            </a:r>
            <a:r>
              <a:rPr lang="sk-SK" sz="2600" dirty="0" smtClean="0"/>
              <a:t> </a:t>
            </a:r>
            <a:r>
              <a:rPr lang="sk-SK" sz="2600" b="1" dirty="0" smtClean="0"/>
              <a:t>vzájomné územné požiadavky.</a:t>
            </a:r>
          </a:p>
          <a:p>
            <a:pPr algn="just"/>
            <a:r>
              <a:rPr lang="sk-SK" sz="2600" b="1" dirty="0" smtClean="0">
                <a:solidFill>
                  <a:schemeClr val="tx1"/>
                </a:solidFill>
              </a:rPr>
              <a:t>Maďarská vláda </a:t>
            </a:r>
            <a:r>
              <a:rPr lang="sk-SK" sz="2600" dirty="0" smtClean="0">
                <a:solidFill>
                  <a:schemeClr val="tx1"/>
                </a:solidFill>
              </a:rPr>
              <a:t>poslala </a:t>
            </a:r>
            <a:r>
              <a:rPr lang="sk-SK" sz="2600" b="1" dirty="0" smtClean="0">
                <a:solidFill>
                  <a:srgbClr val="C00000"/>
                </a:solidFill>
              </a:rPr>
              <a:t>23. marca 1939 </a:t>
            </a:r>
            <a:r>
              <a:rPr lang="sk-SK" sz="2600" dirty="0" smtClean="0">
                <a:solidFill>
                  <a:srgbClr val="C00000"/>
                </a:solidFill>
              </a:rPr>
              <a:t>na </a:t>
            </a:r>
            <a:r>
              <a:rPr lang="sk-SK" sz="2600" b="1" dirty="0" smtClean="0">
                <a:solidFill>
                  <a:srgbClr val="C00000"/>
                </a:solidFill>
              </a:rPr>
              <a:t>východné Slovensko </a:t>
            </a:r>
            <a:r>
              <a:rPr lang="sk-SK" sz="2600" b="1" dirty="0" smtClean="0">
                <a:solidFill>
                  <a:srgbClr val="C00000"/>
                </a:solidFill>
              </a:rPr>
              <a:t>armádu</a:t>
            </a:r>
            <a:r>
              <a:rPr lang="sk-SK" sz="2600" dirty="0" smtClean="0">
                <a:solidFill>
                  <a:srgbClr val="C00000"/>
                </a:solidFill>
              </a:rPr>
              <a:t> </a:t>
            </a:r>
            <a:r>
              <a:rPr lang="sk-SK" sz="2600" dirty="0" smtClean="0">
                <a:solidFill>
                  <a:srgbClr val="C00000"/>
                </a:solidFill>
              </a:rPr>
              <a:t>-</a:t>
            </a:r>
            <a:r>
              <a:rPr lang="sk-SK" sz="2600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sk-SK" sz="2600" dirty="0" smtClean="0">
                <a:solidFill>
                  <a:schemeClr val="tx1"/>
                </a:solidFill>
                <a:sym typeface="Wingdings" pitchFamily="2" charset="2"/>
              </a:rPr>
              <a:t>vznikla vojna, ktorá vošla do dejín pod názvom</a:t>
            </a:r>
            <a:r>
              <a:rPr lang="sk-SK" sz="2600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sk-SK" sz="2600" b="1" dirty="0" smtClean="0">
                <a:solidFill>
                  <a:srgbClr val="C00000"/>
                </a:solidFill>
                <a:sym typeface="Wingdings" pitchFamily="2" charset="2"/>
              </a:rPr>
              <a:t>„malá vojna“, </a:t>
            </a:r>
            <a:r>
              <a:rPr lang="sk-SK" sz="2600" dirty="0" smtClean="0">
                <a:solidFill>
                  <a:schemeClr val="tx1"/>
                </a:solidFill>
                <a:sym typeface="Wingdings" pitchFamily="2" charset="2"/>
              </a:rPr>
              <a:t>pretože trvala iba </a:t>
            </a:r>
            <a:r>
              <a:rPr lang="sk-SK" sz="2600" dirty="0" smtClean="0">
                <a:solidFill>
                  <a:srgbClr val="C00000"/>
                </a:solidFill>
                <a:sym typeface="Wingdings" pitchFamily="2" charset="2"/>
              </a:rPr>
              <a:t>tri dni.</a:t>
            </a:r>
            <a:endParaRPr lang="sk-SK" sz="26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Malá vojna</a:t>
            </a:r>
            <a:endParaRPr lang="sk-SK" dirty="0"/>
          </a:p>
        </p:txBody>
      </p:sp>
      <p:pic>
        <p:nvPicPr>
          <p:cNvPr id="4" name="Obrázok 3" descr="madarsko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619375" cy="1743075"/>
          </a:xfrm>
          <a:prstGeom prst="rect">
            <a:avLst/>
          </a:prstGeom>
        </p:spPr>
      </p:pic>
      <p:pic>
        <p:nvPicPr>
          <p:cNvPr id="5" name="Obrázok 4" descr="slovensky stat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24625" y="0"/>
            <a:ext cx="2619375" cy="1743075"/>
          </a:xfrm>
          <a:prstGeom prst="rect">
            <a:avLst/>
          </a:prstGeom>
        </p:spPr>
      </p:pic>
      <p:pic>
        <p:nvPicPr>
          <p:cNvPr id="19460" name="Picture 4" descr="Slovakia borderHungary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34" y="5402856"/>
            <a:ext cx="2619375" cy="1274763"/>
          </a:xfrm>
          <a:prstGeom prst="rect">
            <a:avLst/>
          </a:prstGeom>
          <a:noFill/>
        </p:spPr>
      </p:pic>
      <p:sp>
        <p:nvSpPr>
          <p:cNvPr id="8" name="BlokTextu 7"/>
          <p:cNvSpPr txBox="1"/>
          <p:nvPr/>
        </p:nvSpPr>
        <p:spPr>
          <a:xfrm>
            <a:off x="3119441" y="5467665"/>
            <a:ext cx="6032421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Po skončení „</a:t>
            </a:r>
            <a:r>
              <a:rPr lang="sk-SK" i="1" u="sng" dirty="0" smtClean="0"/>
              <a:t>malej vojny</a:t>
            </a:r>
            <a:r>
              <a:rPr lang="sk-SK" dirty="0" smtClean="0"/>
              <a:t>“ </a:t>
            </a:r>
            <a:r>
              <a:rPr lang="sk-SK" b="1" dirty="0" smtClean="0"/>
              <a:t>Slovensko muselo Maďarsku</a:t>
            </a:r>
          </a:p>
          <a:p>
            <a:pPr algn="ctr"/>
            <a:r>
              <a:rPr lang="sk-SK" b="1" dirty="0" smtClean="0"/>
              <a:t>odstúpiť územie na východe štátu so 70 000 obyvateľmi</a:t>
            </a:r>
          </a:p>
          <a:p>
            <a:pPr algn="ctr"/>
            <a:r>
              <a:rPr lang="sk-SK" b="1" dirty="0" smtClean="0"/>
              <a:t>so slovenskými a rusínskymi dedinam</a:t>
            </a:r>
            <a:r>
              <a:rPr lang="sk-SK" dirty="0" smtClean="0"/>
              <a:t>i...</a:t>
            </a:r>
            <a:endParaRPr lang="sk-SK" dirty="0"/>
          </a:p>
        </p:txBody>
      </p:sp>
      <p:cxnSp>
        <p:nvCxnSpPr>
          <p:cNvPr id="10" name="Rovná spojovacia šípka 9"/>
          <p:cNvCxnSpPr/>
          <p:nvPr/>
        </p:nvCxnSpPr>
        <p:spPr>
          <a:xfrm rot="10800000">
            <a:off x="2619375" y="5929330"/>
            <a:ext cx="500066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988840"/>
            <a:ext cx="8208912" cy="3878263"/>
          </a:xfrm>
        </p:spPr>
        <p:txBody>
          <a:bodyPr/>
          <a:lstStyle/>
          <a:p>
            <a:pPr algn="just"/>
            <a:r>
              <a:rPr lang="sk-SK" sz="2600" dirty="0" smtClean="0">
                <a:latin typeface="Arial" pitchFamily="34" charset="0"/>
                <a:cs typeface="Arial" pitchFamily="34" charset="0"/>
              </a:rPr>
              <a:t>Slovenská republika chcela získať späť svoje územia, ktoré </a:t>
            </a:r>
            <a:r>
              <a:rPr lang="sk-SK" sz="2600" b="1" dirty="0" smtClean="0">
                <a:latin typeface="Arial" pitchFamily="34" charset="0"/>
                <a:cs typeface="Arial" pitchFamily="34" charset="0"/>
              </a:rPr>
              <a:t>stratila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v rokoch </a:t>
            </a:r>
            <a:r>
              <a:rPr lang="sk-SK" sz="2600" b="1" dirty="0" smtClean="0">
                <a:latin typeface="Arial" pitchFamily="34" charset="0"/>
                <a:cs typeface="Arial" pitchFamily="34" charset="0"/>
              </a:rPr>
              <a:t>1938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sk-SK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Viedenská arbitráž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) a </a:t>
            </a:r>
            <a:r>
              <a:rPr lang="sk-SK" sz="2600" b="1" dirty="0" smtClean="0">
                <a:latin typeface="Arial" pitchFamily="34" charset="0"/>
                <a:cs typeface="Arial" pitchFamily="34" charset="0"/>
              </a:rPr>
              <a:t>1939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sk-SK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Malá vojna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algn="just"/>
            <a:r>
              <a:rPr lang="sk-SK" sz="2600" dirty="0" smtClean="0">
                <a:latin typeface="Arial" pitchFamily="34" charset="0"/>
                <a:cs typeface="Arial" pitchFamily="34" charset="0"/>
              </a:rPr>
              <a:t>Maďarsko zasa chcelo na Slovensku získať nové územia =&gt; </a:t>
            </a:r>
            <a:r>
              <a:rPr lang="sk-SK" sz="2600" b="1" dirty="0" smtClean="0">
                <a:latin typeface="Arial" pitchFamily="34" charset="0"/>
                <a:cs typeface="Arial" pitchFamily="34" charset="0"/>
              </a:rPr>
              <a:t>obe krajiny sa obracali so svojimi územnými požiadavkami na Hitlera,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ten im však dával iba prázdne sľuby - ich splnenie však podmieňoval víťazstvom Nemecka vo vojne.</a:t>
            </a:r>
            <a:endParaRPr lang="sk-SK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Hitlerova hra na dve strany</a:t>
            </a:r>
            <a:endParaRPr lang="sk-SK" dirty="0"/>
          </a:p>
        </p:txBody>
      </p:sp>
      <p:pic>
        <p:nvPicPr>
          <p:cNvPr id="21506" name="Picture 2" descr="http://t3.gstatic.com/images?q=tbn:ANd9GcRFuQKwUKycCWcQRA2_pbNgzB4JP4aqTMOTP4XcTwO52EuKNeA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48" y="5445224"/>
            <a:ext cx="1285852" cy="1214446"/>
          </a:xfrm>
          <a:prstGeom prst="rect">
            <a:avLst/>
          </a:prstGeom>
          <a:noFill/>
        </p:spPr>
      </p:pic>
      <p:pic>
        <p:nvPicPr>
          <p:cNvPr id="21508" name="Picture 4" descr="http://t2.gstatic.com/images?q=tbn:ANd9GcRnPy9BkJH9fXFYueXao4eSdxrJmO5m0BJ-7kUuj5QrtQ7vFGS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29264"/>
            <a:ext cx="1357290" cy="1142984"/>
          </a:xfrm>
          <a:prstGeom prst="rect">
            <a:avLst/>
          </a:prstGeom>
          <a:noFill/>
        </p:spPr>
      </p:pic>
      <p:pic>
        <p:nvPicPr>
          <p:cNvPr id="6" name="Obrázok 5" descr="hitle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14744" y="5425998"/>
            <a:ext cx="1937376" cy="1432002"/>
          </a:xfrm>
          <a:prstGeom prst="rect">
            <a:avLst/>
          </a:prstGeom>
        </p:spPr>
      </p:pic>
      <p:sp>
        <p:nvSpPr>
          <p:cNvPr id="7" name="BlokTextu 6"/>
          <p:cNvSpPr txBox="1"/>
          <p:nvPr/>
        </p:nvSpPr>
        <p:spPr>
          <a:xfrm>
            <a:off x="6516216" y="5589240"/>
            <a:ext cx="1274708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k-SK" b="1" dirty="0" smtClean="0"/>
              <a:t>Jozef Tiso</a:t>
            </a:r>
          </a:p>
          <a:p>
            <a:pPr algn="ctr"/>
            <a:r>
              <a:rPr lang="sk-SK" dirty="0" smtClean="0"/>
              <a:t>prezident </a:t>
            </a:r>
          </a:p>
          <a:p>
            <a:pPr algn="ctr"/>
            <a:r>
              <a:rPr lang="sk-SK" dirty="0" smtClean="0"/>
              <a:t>Slovenska </a:t>
            </a:r>
            <a:endParaRPr lang="sk-SK" dirty="0"/>
          </a:p>
        </p:txBody>
      </p:sp>
      <p:sp>
        <p:nvSpPr>
          <p:cNvPr id="8" name="BlokTextu 7"/>
          <p:cNvSpPr txBox="1"/>
          <p:nvPr/>
        </p:nvSpPr>
        <p:spPr>
          <a:xfrm>
            <a:off x="1403648" y="5661248"/>
            <a:ext cx="1907895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k-SK" b="1" dirty="0" err="1" smtClean="0"/>
              <a:t>Miklós</a:t>
            </a:r>
            <a:r>
              <a:rPr lang="sk-SK" b="1" dirty="0" smtClean="0"/>
              <a:t> </a:t>
            </a:r>
            <a:r>
              <a:rPr lang="sk-SK" b="1" dirty="0" err="1" smtClean="0"/>
              <a:t>Horthy</a:t>
            </a:r>
            <a:endParaRPr lang="sk-SK" b="1" dirty="0" smtClean="0"/>
          </a:p>
          <a:p>
            <a:pPr algn="ctr"/>
            <a:r>
              <a:rPr lang="sk-SK" dirty="0" smtClean="0"/>
              <a:t>vodca Maďarska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vrdý obal">
  <a:themeElements>
    <a:clrScheme name="Tvrdý obal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Tvrdý obal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vrdý obal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vrdý obal">
    <a:dk1>
      <a:sysClr val="windowText" lastClr="000000"/>
    </a:dk1>
    <a:lt1>
      <a:sysClr val="window" lastClr="FFFFFF"/>
    </a:lt1>
    <a:dk2>
      <a:srgbClr val="895D1D"/>
    </a:dk2>
    <a:lt2>
      <a:srgbClr val="ECE9C6"/>
    </a:lt2>
    <a:accent1>
      <a:srgbClr val="873624"/>
    </a:accent1>
    <a:accent2>
      <a:srgbClr val="D6862D"/>
    </a:accent2>
    <a:accent3>
      <a:srgbClr val="D0BE40"/>
    </a:accent3>
    <a:accent4>
      <a:srgbClr val="877F6C"/>
    </a:accent4>
    <a:accent5>
      <a:srgbClr val="972109"/>
    </a:accent5>
    <a:accent6>
      <a:srgbClr val="AEB795"/>
    </a:accent6>
    <a:hlink>
      <a:srgbClr val="CC9900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Atény za Perikla</Template>
  <TotalTime>658</TotalTime>
  <Words>518</Words>
  <Application>Microsoft Office PowerPoint</Application>
  <PresentationFormat>Prezentácia na obrazovke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Tvrdý obal</vt:lpstr>
      <vt:lpstr>Nový štát na mape Európy</vt:lpstr>
      <vt:lpstr>Prvá Slovenská republika</vt:lpstr>
      <vt:lpstr>Prezentácia programu PowerPoint</vt:lpstr>
      <vt:lpstr>Po boku Hitlera...</vt:lpstr>
      <vt:lpstr>Vo vojne za záujmy Nemecka</vt:lpstr>
      <vt:lpstr>Prezentácia programu PowerPoint</vt:lpstr>
      <vt:lpstr>Izolácia Slovenska...</vt:lpstr>
      <vt:lpstr>Malá vojna</vt:lpstr>
      <vt:lpstr>Hitlerova hra na dve strany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Nový štát na mape Európy</dc:title>
  <dc:creator>Valued Acer Customer</dc:creator>
  <cp:lastModifiedBy>Ucitel</cp:lastModifiedBy>
  <cp:revision>55</cp:revision>
  <dcterms:created xsi:type="dcterms:W3CDTF">2013-01-19T07:20:40Z</dcterms:created>
  <dcterms:modified xsi:type="dcterms:W3CDTF">2020-03-18T20:28:21Z</dcterms:modified>
</cp:coreProperties>
</file>