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00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12E6D1-F861-4595-AE56-FB043324CA0C}" type="datetimeFigureOut">
              <a:rPr lang="sk-SK" smtClean="0"/>
              <a:pPr/>
              <a:t>25. 9. 2016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8868D8-47A7-4C5E-8CD2-76E9E5CB39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sk/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Nové štáty na mape Európy</a:t>
            </a:r>
            <a:endParaRPr lang="sk-SK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smtClean="0">
                <a:latin typeface="Arial" pitchFamily="34" charset="0"/>
                <a:cs typeface="Arial" pitchFamily="34" charset="0"/>
              </a:rPr>
              <a:t>Niektorí politici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ako napr. prvý československý prezident </a:t>
            </a:r>
            <a:r>
              <a:rPr lang="sk-SK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T. G. Masaryk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americký prezident </a:t>
            </a:r>
            <a:r>
              <a:rPr lang="sk-SK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W. </a:t>
            </a:r>
            <a:r>
              <a:rPr lang="sk-SK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Wilson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sa snažili nastoliť demokratické zriadenia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aby sa obyvatelia čo najviac podieľali na riadení štátu...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Snaha o demokratické zriadenia</a:t>
            </a:r>
            <a:endParaRPr lang="sk-SK" dirty="0"/>
          </a:p>
        </p:txBody>
      </p:sp>
      <p:pic>
        <p:nvPicPr>
          <p:cNvPr id="1026" name="Picture 2" descr="President Woodrow Wilson portrait December 2 1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365104"/>
            <a:ext cx="1905000" cy="2143116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KAAcQMBIgACEQEDEQH/xAAbAAABBQEBAAAAAAAAAAAAAAADAAIEBQYBB//EADkQAAEDAwMBBQUGBAcAAAAAAAEAAhEDBCEFEjFBBhNRYXEikaGxwQcUMlKB8CMk0eEVM0JicsLx/8QAFAEBAAAAAAAAAAAAAAAAAAAAAP/EABQRAQAAAAAAAAAAAAAAAAAAAAD/2gAMAwEAAhEDEQA/AMg15KduCjtPKcUBN5nCYaxlKCf/AFNNMg5hA9tYxyfeitrxj6qIRCcxr6jiGNLj5ILD7xMGclOZcA9fiov3K7IaQwNxiU5ljdNBMcCchBL74bplEZWnx96gGhXZlzHx4gSEqbnCDmEFoytDslGZUmP6qrD8qRTe4jqgsGVP9y66p7MEqI1zpylLoyEEjcElGnySQUgbnBTSDJypECU7aEAmtKa8kdY8lIDQpWk2rbq/aH8Nz6oH6V2frXm2pcP7tpP4RytFR0KgzAB2jGOqsaNIUoEz6Kwtg1zpkCOnCCnr2TaQAbTAjxUcUDsJjK0tanTe07TlVtWkAzPyQUbgbf8ADAB5kSoFzYNqNe5h9sHcABAjwKub1g2TOOFBovLfYcQTkDPXGEFAym7dhS6QcGnKddNDbh+3AOVynOEBWNPRGawlpwhsgFSaZBEIA9z5hJSYHikgzTc8p0BcYMLqBEdSVP0Ko1ly8cy3HxUEwRCG1z6TxVa91NuYcBzEY+SDdB9TuxtmI5Ui0c1rprPayfzOhZvTrm/umtEVW2zmPc1+JcQAYn3dFAri4qtcX95XDIJbUfgE+iDfi5ZjbUpuHi1yi1626WnEHMLO6ZmzpuZaNJbUc2qxnsubEQQferYNBEy4kfmEH0QBvX/w5Ak9R8/gq7cT/lwIB9QrOqwVMA+pUQabXqO2s2gEZLjAEoKu8EFjgeQRCGw/JWl7p1M2dW5D6u6m0OEsAa4EgYHKqWIJLYJUmkJUSnmFMonGUBNgSS3N/MkgzjCB5p6DQw1ENVkfiHvQIuwpFs2hcUWUTTJqioXF4OCyBAj1CjmNuE+wrGle03N6+z7/AO8IL7SKLady9zaZbTawyYj99VPo6aLsVDReA2ZAiY+KFTuqlKxrNbaOqPrRtf0b6pmki4o3DXOLGNaZ3UySHAjjOOUFvY6cabCHFpJ5dHIR7m2bSokzucjd/vbvY72h+IDEzwUKq4vo5Mygr6LSKgnnlFvt33d7qZDAwtL93UEwmAgPJHPmjspd5uqVGB7KbS4NeTt3Qcny5QRO09c0bB9JxDnV+7YD4AS4/wDX3rKMwj6zqH368ljt1Kk3Yw8bj1dHn8gFDBKCVTKk03kBQ6ZkKQzLYQH3pIMJIKJjKjhDyAPCUQUxE8rtN4Tpwg4BPKdbUnV7yjRpj2nPACHOVJ0qr3Oo0av5CSPWMINjqFe3sR3R9os2gtJ6Kxp/d69JzKUe2CW/RUNrZjWNTD952tYN2eTH9laPs2WlXYCXN+n7KAtvQYY7t7mkNHPTGR8AiV6Xsub1Ciu75jgW/hiDPXw/fmldXM1yGOd7LNrpGP3lA1kOcPch6y7+SuO7ncKLgADz/XlQzejvi2nMjyyntsb/AFZ4tLOkTUf+Jx/DTHiT0QZBmDmUdrgrvt9YN0/tAWtMirSZUwMboLSf1LZ/VUDMoJdOIUhhworBjCM0xygKkhyF1BRUjlSQJCBThENRoCBxAhDOCIwmurN8UJ1fPCDZ9jLwPfXY9w707SJPLePgtVdsbtl2XEgfHK8koXdWhVbUo1Cx7TII6Lfdg9RuNd14ULttN1Blu5zmxyQRB95QWNzcNYCA0GIMeaqbOjXvrnu6WalR/U49T5LXat2etbdzri0pd215/iNacT4hG0XTGWFjVuS3+NXgCejJHz59yCPpXYq0ovFW8uH139Q0bR/X5LVUbe3tKHd29JlNngAqfUte07RaQfqF01jiJbTGXu9B9eFhu0H2kXF0x9DR6TrZhwaz81P06D4oIP2j3ba3aJzGuB7qk1hjocn6hZyi5uJUN9Rz3Oe9xLnGXEnJKTXnjogs21B/pEpwc5wkGPJRKVUYUpjxtiTHog7LvELq5uakgo9/mubvNR2uTwfJAQkHqmOieUzJKQblA9q1XYey1C7urt+m39Syq0qGKjBySR7J8jB9yywYvSPswptt9Mv7qphpqAFx6BrZPzQVGpdo+1+i3Qp6hfO3OBLWvDHNcOJGOEzTe0va3WLxltZ13V3udgd03azzJjA55VHr+q1Na1SrfVBtD4bTb+Vg4H76kr1j7NKlk7sxRFpRFOo1xbcRy588z6R6cIKVv2aXN1VNxqevGpVfmoWUCST/AMi76LK9p7TSNNuW2GkVH13Uj/HuXvBl35WgYAHX+y2H2i9rDbb9H02pFYj+YqtOWD8oPievh+uPMekSg6GiOV0AQhkkCE9hlA5rjCkUqghA24XWYQSd6SBHmkgqmcIia0YRQEAxyuDlEIyuOBBQPpZK3uvXH+BdibHTKPs171k1TPAIDnfMN9JWI04UzdURXI7reN8+E5Wn+0O/o397Ym2M020XOH6uI+iDIyFpuzvamtoOk3lK2I7+s8bJEhmDLvgFm9ohcMdEBS99VzqlRxc5xJcSZJPiUiYCYw5TzBQMGSitG1NDRKJIAQdanNGYRHXlWpbNtn7Sxh9kkZHlPX9UJpkoCQklPmEkFcwSnAIVN8IgOMIHEJrjKbvgJpfJQEaU51WY3EmBAnwUffEpu8FAcuJGEwkhNDwB9Ui8QgKwlFGOkqOyoJTxUB4QGkppeRwuNdJjyXCQgIx3ijMmVFa7KMx+UBp8kkPvEkFY1wCf3mFGldkxwgPvEdEwuEocppmUBS6ZTQUIFxmEsoDblwnCYOF2CgeCuh6ZtM8LrR4oDseih0tUYAjontc7wwgM1w5Tu8CEOFxwMIC7wko8HzSQf//Z"/>
          <p:cNvSpPr>
            <a:spLocks noChangeAspect="1" noChangeArrowheads="1"/>
          </p:cNvSpPr>
          <p:nvPr/>
        </p:nvSpPr>
        <p:spPr bwMode="auto">
          <a:xfrm>
            <a:off x="155575" y="-585788"/>
            <a:ext cx="8763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Tomáš Garrigue Masaryk 19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2000232" cy="214311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051720" y="6165304"/>
            <a:ext cx="16437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T. G. Masaryk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5940152" y="6165304"/>
            <a:ext cx="12766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W. </a:t>
            </a:r>
            <a:r>
              <a:rPr lang="sk-SK" b="1" dirty="0" err="1" smtClean="0"/>
              <a:t>Wilson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051720" y="3573016"/>
            <a:ext cx="5178085" cy="92333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DEMOKRACIA vydržala iba prvé roky 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po svetovej vojne, potom sa začali presadzovať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DIKTATÚRY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3200" dirty="0" smtClean="0">
                <a:latin typeface="Arial" pitchFamily="34" charset="0"/>
                <a:cs typeface="Arial" pitchFamily="34" charset="0"/>
              </a:rPr>
              <a:t>Novovznikajúcim, ale aj starým konfliktom nedokázala zabrániť ani </a:t>
            </a:r>
            <a:r>
              <a:rPr lang="sk-SK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Spoločnosť národov (1919)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, ktorá ich mala riešiť mierovou cestou...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zlyhala a svet sa začal opäť deliť na znepriatelené bloky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Spoločnosť národov</a:t>
            </a:r>
            <a:endParaRPr lang="sk-SK" dirty="0"/>
          </a:p>
        </p:txBody>
      </p:sp>
      <p:pic>
        <p:nvPicPr>
          <p:cNvPr id="23554" name="Picture 2" descr="http://upload.wikimedia.org/wikipedia/commons/thumb/7/73/Palais_des_nations.jpg/220px-Palais_des_n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2738442" cy="185738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347864" y="5877272"/>
            <a:ext cx="265547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Spoločnosť národov</a:t>
            </a:r>
          </a:p>
          <a:p>
            <a:pPr algn="ctr"/>
            <a:r>
              <a:rPr lang="sk-SK" dirty="0" smtClean="0"/>
              <a:t>mala svoje sídlo v Ženeve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785786" y="5000636"/>
            <a:ext cx="40653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„Udržať mier a bezpečnosť vo svete“ </a:t>
            </a:r>
            <a:endParaRPr lang="sk-SK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85786" y="4572008"/>
            <a:ext cx="2210413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Spoločnosť národov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3600" dirty="0" smtClean="0">
                <a:latin typeface="Arial" pitchFamily="34" charset="0"/>
                <a:cs typeface="Arial" pitchFamily="34" charset="0"/>
              </a:rPr>
              <a:t>V povojnovej Európe demokratické systémy dlho nevydržali a postupne sa vo viacerých štátoch presadili diktatúry</a:t>
            </a:r>
          </a:p>
          <a:p>
            <a:pPr algn="just"/>
            <a:r>
              <a:rPr lang="sk-SK" sz="3600" dirty="0" smtClean="0">
                <a:latin typeface="Arial" pitchFamily="34" charset="0"/>
                <a:cs typeface="Arial" pitchFamily="34" charset="0"/>
              </a:rPr>
              <a:t>Vznikali konflikty a svet sa opäť začal radikalizovať</a:t>
            </a:r>
            <a:endParaRPr lang="sk-SK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Európa sa opäť radikalizuje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/>
              <a:t>Versailleský systém</a:t>
            </a:r>
            <a:endParaRPr lang="sk-SK" sz="2400" dirty="0"/>
          </a:p>
        </p:txBody>
      </p:sp>
      <p:pic>
        <p:nvPicPr>
          <p:cNvPr id="5" name="Zástupný symbol obrázka 4" descr="versaillesky system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347" b="13347"/>
          <a:stretch>
            <a:fillRect/>
          </a:stretch>
        </p:blipFill>
        <p:spPr>
          <a:xfrm>
            <a:off x="0" y="0"/>
            <a:ext cx="6500826" cy="6858000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588224" y="1628800"/>
            <a:ext cx="2057400" cy="4752528"/>
          </a:xfrm>
        </p:spPr>
        <p:txBody>
          <a:bodyPr>
            <a:noAutofit/>
          </a:bodyPr>
          <a:lstStyle/>
          <a:p>
            <a:r>
              <a:rPr lang="sk-SK" sz="1800" dirty="0" smtClean="0">
                <a:latin typeface="Arial" pitchFamily="34" charset="0"/>
                <a:cs typeface="Arial" pitchFamily="34" charset="0"/>
              </a:rPr>
              <a:t>Mal byť zárukou mieru...aby sa už taká vojnová katastrofa akou bola I. svetová </a:t>
            </a:r>
            <a:r>
              <a:rPr lang="sk-SK" sz="1800" smtClean="0">
                <a:latin typeface="Arial" pitchFamily="34" charset="0"/>
                <a:cs typeface="Arial" pitchFamily="34" charset="0"/>
              </a:rPr>
              <a:t>vojna </a:t>
            </a:r>
            <a:r>
              <a:rPr lang="sk-SK" sz="1800" smtClean="0">
                <a:latin typeface="Arial" pitchFamily="34" charset="0"/>
                <a:cs typeface="Arial" pitchFamily="34" charset="0"/>
              </a:rPr>
              <a:t>neopakovala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1800" dirty="0" smtClean="0">
                <a:latin typeface="Arial" pitchFamily="34" charset="0"/>
                <a:cs typeface="Arial" pitchFamily="34" charset="0"/>
              </a:rPr>
              <a:t>Opak bol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pravdou. Bol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práve Versailleský systém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, ktorý doviedol svet k II. svetovej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vojne.</a:t>
            </a:r>
            <a:endParaRPr lang="sk-SK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Dejepis pre 9. ročník ZŠ</a:t>
            </a:r>
          </a:p>
          <a:p>
            <a:r>
              <a:rPr lang="sk-SK" dirty="0" err="1" smtClean="0">
                <a:latin typeface="Arial" pitchFamily="34" charset="0"/>
                <a:cs typeface="Arial" pitchFamily="34" charset="0"/>
                <a:hlinkClick r:id="rId2"/>
              </a:rPr>
              <a:t>www.wikipedia.cz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err="1" smtClean="0">
                <a:latin typeface="Arial" pitchFamily="34" charset="0"/>
                <a:cs typeface="Arial" pitchFamily="34" charset="0"/>
                <a:hlinkClick r:id="rId3"/>
              </a:rPr>
              <a:t>www.wikipedia.sk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err="1" smtClean="0">
                <a:latin typeface="Arial" pitchFamily="34" charset="0"/>
                <a:cs typeface="Arial" pitchFamily="34" charset="0"/>
                <a:hlinkClick r:id="rId4"/>
              </a:rPr>
              <a:t>www.wikipedia.com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Použitá literatúra a internetové zdroje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Svet sa po vojne zmenil...pred svetovou vojnou bola Európa „centrom“ sveta a </a:t>
            </a: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vojne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stratila svoju dominanciu a vystriedali ju 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inak povedané, </a:t>
            </a: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americký dolár vystriedal britskú libru</a:t>
            </a:r>
          </a:p>
          <a:p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Zanikli štyri veľké monarchie – ruská, nemecká, osmanská a habsburská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na ich troskách vznikli 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nové</a:t>
            </a:r>
            <a:r>
              <a:rPr lang="sk-S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národné štáty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nový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problém - vytýčiť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ich hranice!</a:t>
            </a:r>
          </a:p>
          <a:p>
            <a:endParaRPr lang="sk-SK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Svet po I. svetovej vojne</a:t>
            </a:r>
            <a:endParaRPr lang="sk-SK" dirty="0"/>
          </a:p>
        </p:txBody>
      </p:sp>
      <p:pic>
        <p:nvPicPr>
          <p:cNvPr id="4" name="Obrázok 3" descr="us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1815" y="0"/>
            <a:ext cx="2262185" cy="117159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428860" y="6211669"/>
            <a:ext cx="50985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„Toto nie je mier, toto je prímerie na 20 rokov“</a:t>
            </a:r>
          </a:p>
          <a:p>
            <a:pPr algn="r"/>
            <a:r>
              <a:rPr lang="sk-SK" dirty="0" smtClean="0"/>
              <a:t>Francúzsky maršal </a:t>
            </a:r>
            <a:r>
              <a:rPr lang="sk-SK" dirty="0" err="1" smtClean="0"/>
              <a:t>Foch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85720" y="5214950"/>
            <a:ext cx="729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Takto sa vyjadril francúzsky  maršal o Versailleskom  mierovom systéme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Obrázok 6" descr="225px-Ferdinand_Foch_pre_19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72" y="5176836"/>
            <a:ext cx="1571628" cy="1681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Na konci I. svetovej vojny vznikajú v Európe nové štáty...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Prvým štátom, ktorý po I. svetovej vojne vzniká je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Fínsko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...nezávislosť od Ruska vyhlásilo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1918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Fínsko 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3580" y="3729041"/>
            <a:ext cx="3300420" cy="312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3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42976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BlokTextu 6"/>
          <p:cNvSpPr txBox="1"/>
          <p:nvPr/>
        </p:nvSpPr>
        <p:spPr>
          <a:xfrm>
            <a:off x="357158" y="4071942"/>
            <a:ext cx="544296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FÍNKSKO bolo vyše storočie pod nadvládou cárskeho</a:t>
            </a:r>
          </a:p>
          <a:p>
            <a:r>
              <a:rPr lang="sk-SK" dirty="0" smtClean="0"/>
              <a:t>Ruska ...ale svetová vojna a dve vlny revolúcií  Rusko</a:t>
            </a:r>
          </a:p>
          <a:p>
            <a:r>
              <a:rPr lang="sk-SK" dirty="0"/>
              <a:t>o</a:t>
            </a:r>
            <a:r>
              <a:rPr lang="sk-SK" dirty="0" smtClean="0"/>
              <a:t>slabili ... K moci sa v Rusku dostávajú boľševici na </a:t>
            </a:r>
          </a:p>
          <a:p>
            <a:r>
              <a:rPr lang="sk-SK" dirty="0"/>
              <a:t>č</a:t>
            </a:r>
            <a:r>
              <a:rPr lang="sk-SK" dirty="0" smtClean="0"/>
              <a:t>ele s Leninom, ktorý vydal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DEKRÉT O PRÁVE </a:t>
            </a:r>
          </a:p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NÁRODOV NA SEBAURČENIE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85786" y="6072206"/>
            <a:ext cx="4851649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Fíni to využívajú a vyhlasujú SAMOSTATNOSŤ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2500298" y="5572140"/>
            <a:ext cx="1071570" cy="500066"/>
          </a:xfrm>
          <a:prstGeom prst="down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Pobaltské štáty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Litva, Lotyšsko a Estónsko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boli podobne ako Fínsko pred I. svetovou vojnou pod nadvládou cárskeho Ruska...dokonca ich cez vojnu obsadili nemecké vojská a potom znovu Rusi...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Pobaltské štáty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57158" y="4071942"/>
            <a:ext cx="852342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LITVA, ESTÓNSKO a LOTYŠSKO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b="1" dirty="0" smtClean="0">
                <a:solidFill>
                  <a:schemeClr val="bg1"/>
                </a:solidFill>
              </a:rPr>
              <a:t>národnú samostatnosť </a:t>
            </a:r>
            <a:r>
              <a:rPr lang="sk-SK" dirty="0" smtClean="0">
                <a:solidFill>
                  <a:schemeClr val="bg1"/>
                </a:solidFill>
              </a:rPr>
              <a:t>vyhlásili až </a:t>
            </a:r>
            <a:r>
              <a:rPr lang="sk-SK" b="1" dirty="0" smtClean="0">
                <a:solidFill>
                  <a:schemeClr val="bg1"/>
                </a:solidFill>
              </a:rPr>
              <a:t>v roku 1920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Mapa- pobaltské štáty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  Korene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poľského štátu siahajú až do 10. storočia...ale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18. storočí Poľsko prakticky prestalo existovať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na mape Európy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ho rozdelili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cárske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Rusko</a:t>
            </a:r>
            <a:r>
              <a:rPr lang="sk-SK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sk-SK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Prusko a Rakúsko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...ešte aj cez svetovú vojnu východnú časť krajiny ovládali Rusi, západnú Nemci a juhovýchodnú Rakúsko - Uhorsko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Vznik Poľska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1" y="0"/>
            <a:ext cx="207167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2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457700"/>
            <a:ext cx="21431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ĺžnik 7"/>
          <p:cNvSpPr/>
          <p:nvPr/>
        </p:nvSpPr>
        <p:spPr>
          <a:xfrm>
            <a:off x="1907704" y="5373216"/>
            <a:ext cx="498450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Józef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Piłsudski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– jedna z najvýznamnejších</a:t>
            </a:r>
          </a:p>
          <a:p>
            <a:pPr algn="ctr"/>
            <a:r>
              <a:rPr lang="sk-SK" dirty="0"/>
              <a:t>o</a:t>
            </a:r>
            <a:r>
              <a:rPr lang="sk-SK" dirty="0" smtClean="0"/>
              <a:t>sobností Poľska 20. storočia – OBNOVITEĽ</a:t>
            </a:r>
          </a:p>
          <a:p>
            <a:pPr algn="ctr"/>
            <a:r>
              <a:rPr lang="sk-SK" dirty="0"/>
              <a:t>s</a:t>
            </a:r>
            <a:r>
              <a:rPr lang="sk-SK" dirty="0" smtClean="0"/>
              <a:t>lobodného Poľska...na druhej strane </a:t>
            </a:r>
            <a:r>
              <a:rPr lang="sk-SK" b="1" dirty="0" smtClean="0">
                <a:solidFill>
                  <a:schemeClr val="bg1"/>
                </a:solidFill>
              </a:rPr>
              <a:t>doživotný</a:t>
            </a:r>
          </a:p>
          <a:p>
            <a:pPr algn="ctr"/>
            <a:r>
              <a:rPr lang="sk-SK" b="1" dirty="0">
                <a:solidFill>
                  <a:schemeClr val="bg1"/>
                </a:solidFill>
              </a:rPr>
              <a:t>d</a:t>
            </a:r>
            <a:r>
              <a:rPr lang="sk-SK" b="1" dirty="0" smtClean="0">
                <a:solidFill>
                  <a:schemeClr val="bg1"/>
                </a:solidFill>
              </a:rPr>
              <a:t>iktátor 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714348" y="4143380"/>
            <a:ext cx="6108147" cy="92333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Predpokladom pre vznik samostatného Poľska bola porážka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TROJSPOLKU a oslabenie RUSKA cez svetovú vojnu </a:t>
            </a:r>
            <a:r>
              <a:rPr lang="sk-SK" dirty="0" smtClean="0">
                <a:solidFill>
                  <a:schemeClr val="bg1"/>
                </a:solidFill>
                <a:sym typeface="Wingdings" pitchFamily="2" charset="2"/>
              </a:rPr>
              <a:t> </a:t>
            </a:r>
          </a:p>
          <a:p>
            <a:pPr algn="ctr"/>
            <a:r>
              <a:rPr lang="sk-SK" b="1" dirty="0">
                <a:solidFill>
                  <a:schemeClr val="bg1"/>
                </a:solidFill>
                <a:sym typeface="Wingdings" pitchFamily="2" charset="2"/>
              </a:rPr>
              <a:t>v</a:t>
            </a:r>
            <a:r>
              <a:rPr lang="sk-SK" b="1" dirty="0" smtClean="0">
                <a:solidFill>
                  <a:schemeClr val="bg1"/>
                </a:solidFill>
                <a:sym typeface="Wingdings" pitchFamily="2" charset="2"/>
              </a:rPr>
              <a:t> roku 1918 vznikol samostatný POĽSKÝ ŠTÁT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Porážka krajín TROJSPOLKU priniesla nové možnosti aj pre slovanské národy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žijúce v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/>
              </a:rPr>
              <a:t>Rakúsko-Uhorskej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/>
              </a:rPr>
              <a:t>monarchii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(„žalár národov“)...</a:t>
            </a:r>
            <a:r>
              <a:rPr lang="sk-SK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1918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„troskách“ monarchie vznikajú nové štáty: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Na troskách </a:t>
            </a:r>
            <a:r>
              <a:rPr lang="sk-SK" dirty="0" smtClean="0"/>
              <a:t>Rakúsko–Uhorska</a:t>
            </a:r>
            <a:r>
              <a:rPr lang="sk-SK" dirty="0" smtClean="0"/>
              <a:t>...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0" y="4210050"/>
            <a:ext cx="2381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3779912" y="5301208"/>
            <a:ext cx="29021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Posledný habsburgovec na </a:t>
            </a:r>
          </a:p>
          <a:p>
            <a:pPr algn="ctr"/>
            <a:r>
              <a:rPr lang="sk-SK" dirty="0" smtClean="0"/>
              <a:t>Rakúsko–uhorskom </a:t>
            </a:r>
            <a:r>
              <a:rPr lang="sk-SK" dirty="0" smtClean="0"/>
              <a:t>tróne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</a:rPr>
              <a:t>KAROL I.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57224" y="3357562"/>
            <a:ext cx="12277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Maďarsko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57224" y="3786190"/>
            <a:ext cx="10850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Rakúsko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857224" y="4286256"/>
            <a:ext cx="17475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Československo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857224" y="4786322"/>
            <a:ext cx="9071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Poľsko 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857224" y="5286388"/>
            <a:ext cx="123777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Juhoslávia 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857224" y="5786454"/>
            <a:ext cx="13717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Rumunsko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Mapa Rakúsko - Uhorska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Maďarsko a Rakúsko sa v mierových zmluvách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okrem platenia reparácií </a:t>
            </a:r>
            <a:r>
              <a:rPr lang="sk-SK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zaviazali rešpektovať hranice novovzniknutých štátov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algn="just"/>
            <a:r>
              <a:rPr lang="sk-SK" sz="2800" dirty="0" smtClean="0">
                <a:latin typeface="Arial" pitchFamily="34" charset="0"/>
                <a:cs typeface="Arial" pitchFamily="34" charset="0"/>
              </a:rPr>
              <a:t>To bol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aj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prípad I.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Československej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republiky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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  <a:hlinkClick r:id="rId2" action="ppaction://hlinksldjump"/>
              </a:rPr>
              <a:t>TRIANONSKÁ MIEROVÁ ZMLUVA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ktorá bola podpísaná s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Maďarskom,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pričlenila k nášmu územiu časť maďarského územia, aby Československá republika ako nový štát mohla byť „životaschopná“ 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Žitný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ostrov = OBILNICA 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Trianonská mierová zmluva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736</TotalTime>
  <Words>632</Words>
  <Application>Microsoft Office PowerPoint</Application>
  <PresentationFormat>Prezentácia na obrazovke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Papier</vt:lpstr>
      <vt:lpstr>Nové štáty na mape Európy</vt:lpstr>
      <vt:lpstr>Svet po I. svetovej vojne</vt:lpstr>
      <vt:lpstr>Fínsko </vt:lpstr>
      <vt:lpstr>Pobaltské štáty</vt:lpstr>
      <vt:lpstr>Mapa- pobaltské štáty</vt:lpstr>
      <vt:lpstr>Vznik Poľska</vt:lpstr>
      <vt:lpstr>Na troskách Rakúsko–Uhorska...</vt:lpstr>
      <vt:lpstr>Mapa Rakúsko - Uhorska</vt:lpstr>
      <vt:lpstr>Trianonská mierová zmluva</vt:lpstr>
      <vt:lpstr>Snaha o demokratické zriadenia</vt:lpstr>
      <vt:lpstr>Spoločnosť národov</vt:lpstr>
      <vt:lpstr>Európa sa opäť radikalizuje</vt:lpstr>
      <vt:lpstr>Versailleský systém</vt:lpstr>
      <vt:lpstr>Použitá literatúra a internetové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štáty na mape Európy</dc:title>
  <dc:creator>Valued Acer Customer</dc:creator>
  <cp:lastModifiedBy>jarka</cp:lastModifiedBy>
  <cp:revision>67</cp:revision>
  <dcterms:created xsi:type="dcterms:W3CDTF">2013-10-06T18:35:16Z</dcterms:created>
  <dcterms:modified xsi:type="dcterms:W3CDTF">2016-09-25T20:08:09Z</dcterms:modified>
</cp:coreProperties>
</file>