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7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A647A8-798B-4B5D-817B-AC477DFBAAD4}" type="datetimeFigureOut">
              <a:rPr lang="sk-SK" smtClean="0"/>
              <a:pPr/>
              <a:t>15. 4. 2021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274D76-377A-4E99-8398-3CD58BCD813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sk/" TargetMode="External"/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Ľudia v pohybe, sťahovanie národov a jeho dôsledky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Pre 6. ročník ZŠ</a:t>
            </a:r>
          </a:p>
          <a:p>
            <a:r>
              <a:rPr lang="sk-SK" dirty="0" smtClean="0"/>
              <a:t>ZŠ s MŠ Kalinčiakova 12</a:t>
            </a:r>
          </a:p>
          <a:p>
            <a:r>
              <a:rPr lang="sk-SK" dirty="0" smtClean="0"/>
              <a:t>Tematický celok: </a:t>
            </a:r>
            <a:r>
              <a:rPr lang="sk-SK" dirty="0" err="1" smtClean="0"/>
              <a:t>Stredovak</a:t>
            </a:r>
            <a:endParaRPr lang="sk-SK" i="1" dirty="0"/>
          </a:p>
        </p:txBody>
      </p:sp>
      <p:sp>
        <p:nvSpPr>
          <p:cNvPr id="4" name="BlokTextu 3"/>
          <p:cNvSpPr txBox="1"/>
          <p:nvPr/>
        </p:nvSpPr>
        <p:spPr>
          <a:xfrm>
            <a:off x="2643174" y="6211669"/>
            <a:ext cx="4257897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Aj dnes sa často musia ľudia sťahovať...</a:t>
            </a:r>
          </a:p>
          <a:p>
            <a:pPr algn="ctr"/>
            <a:r>
              <a:rPr lang="sk-SK" dirty="0" smtClean="0"/>
              <a:t>určite odísť z domova nie je ľahké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Stredovek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 jeho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začiatok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počítame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 pádu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Západorímskej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(r.476) 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koniec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datujeme </a:t>
            </a:r>
            <a:r>
              <a:rPr lang="sk-SK" sz="2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objavením Ameriky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(r.1492)...sú aj iné historické medzníky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Hlavne v </a:t>
            </a:r>
            <a:r>
              <a:rPr lang="sk-SK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prvých storočiach </a:t>
            </a:r>
            <a:r>
              <a:rPr lang="sk-SK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stredoveku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to 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nepokojné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chaotické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časy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po celej Európe vznikali a zanikali rôzne štáty...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Stredovek </a:t>
            </a:r>
            <a:endParaRPr lang="sk-SK" dirty="0"/>
          </a:p>
        </p:txBody>
      </p:sp>
      <p:sp>
        <p:nvSpPr>
          <p:cNvPr id="4" name="Obojsmerná vodorovná šípka 3"/>
          <p:cNvSpPr/>
          <p:nvPr/>
        </p:nvSpPr>
        <p:spPr>
          <a:xfrm>
            <a:off x="2143108" y="1714488"/>
            <a:ext cx="4857784" cy="35719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643042" y="1714488"/>
            <a:ext cx="53091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476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000892" y="1714488"/>
            <a:ext cx="6463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1492</a:t>
            </a:r>
            <a:endParaRPr lang="sk-SK" dirty="0"/>
          </a:p>
        </p:txBody>
      </p:sp>
      <p:pic>
        <p:nvPicPr>
          <p:cNvPr id="1026" name="Picture 2" descr="Výsledok vyhľadávania obrázkov pre dopyt stredov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000" y="5058000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Zhruba </a:t>
            </a:r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v druhej polovici 4 stor.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začalo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sťahovanie národov (4 – 8 stor.)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skoro všetky </a:t>
            </a:r>
            <a:r>
              <a:rPr lang="sk-SK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kmene si hľadali nové sídla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Aké 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príčiny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sťahovania národov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?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Odkiaľ a kam?</a:t>
            </a:r>
            <a:endParaRPr lang="sk-SK" dirty="0"/>
          </a:p>
        </p:txBody>
      </p:sp>
      <p:sp>
        <p:nvSpPr>
          <p:cNvPr id="26626" name="AutoShape 2" descr="Výsledok vyhľadávania obrázkov pre dopyt sťahovanie národ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628" name="AutoShape 4" descr="Výsledok vyhľadávania obrázkov pre dopyt sťahovanie národ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0" name="Picture 6" descr="Výsledok vyhľadávania obrázkov pre dopyt sťahovanie národ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86298"/>
            <a:ext cx="3000364" cy="2071702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1142976" y="4071942"/>
            <a:ext cx="178766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Zhoršená klíma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142976" y="4572008"/>
            <a:ext cx="18694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Vyčerpaná pôda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142976" y="5072074"/>
            <a:ext cx="24994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Preľudnenosť kmeňov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142976" y="5643578"/>
            <a:ext cx="148470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Dobyvatelia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142976" y="6143644"/>
            <a:ext cx="223811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Nedostatok potravy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Príchod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nových kmeňov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sz="26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osídlené územia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krviprelievanie, rabovanie, plienenie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Na mnohých územiach zavládol chaos...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Chaos a plienenie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0"/>
            <a:ext cx="183832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Výsledok vyhľadávania obrázkov pre dopyt sťahovanie národ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4929198"/>
            <a:ext cx="3071834" cy="1928802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1285852" y="3786190"/>
            <a:ext cx="6752169" cy="92333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Sťahovanie národov bolo obdobím veľkého chaosu</a:t>
            </a:r>
            <a:r>
              <a:rPr lang="sk-SK" dirty="0" smtClean="0"/>
              <a:t>...</a:t>
            </a:r>
          </a:p>
          <a:p>
            <a:pPr algn="ctr"/>
            <a:r>
              <a:rPr lang="sk-SK" b="1" dirty="0">
                <a:solidFill>
                  <a:srgbClr val="FF0000"/>
                </a:solidFill>
              </a:rPr>
              <a:t>ľ</a:t>
            </a:r>
            <a:r>
              <a:rPr lang="sk-SK" b="1" dirty="0" smtClean="0">
                <a:solidFill>
                  <a:srgbClr val="FF0000"/>
                </a:solidFill>
              </a:rPr>
              <a:t>udia</a:t>
            </a:r>
            <a:r>
              <a:rPr lang="sk-SK" dirty="0" smtClean="0"/>
              <a:t> sa presúvali na koňoch a vozoch</a:t>
            </a:r>
            <a:r>
              <a:rPr lang="sk-SK" b="1" dirty="0" smtClean="0">
                <a:solidFill>
                  <a:srgbClr val="FF0000"/>
                </a:solidFill>
              </a:rPr>
              <a:t>, bojovali s tými, ktorých</a:t>
            </a:r>
          </a:p>
          <a:p>
            <a:pPr algn="ctr"/>
            <a:r>
              <a:rPr lang="sk-SK" b="1" dirty="0">
                <a:solidFill>
                  <a:srgbClr val="FF0000"/>
                </a:solidFill>
              </a:rPr>
              <a:t>ú</a:t>
            </a:r>
            <a:r>
              <a:rPr lang="sk-SK" b="1" dirty="0" smtClean="0">
                <a:solidFill>
                  <a:srgbClr val="FF0000"/>
                </a:solidFill>
              </a:rPr>
              <a:t>zemie chceli obsadi</a:t>
            </a:r>
            <a:r>
              <a:rPr lang="sk-SK" dirty="0" smtClean="0"/>
              <a:t>ť =&gt; </a:t>
            </a:r>
            <a:r>
              <a:rPr lang="sk-SK" b="1" dirty="0" smtClean="0">
                <a:solidFill>
                  <a:srgbClr val="FF0000"/>
                </a:solidFill>
              </a:rPr>
              <a:t>boje, skaza, hlad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5"/>
            <a:ext cx="2285984" cy="15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čase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sťahovania národov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opustili svoje pôvodné sídla a sťahovali sa viacerými smermi =&gt; </a:t>
            </a:r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delíme ich na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: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Slovania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357290" y="0"/>
            <a:ext cx="656461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V tomto období prichádzajú na naše územie aj prví Slovania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643042" y="3500438"/>
            <a:ext cx="21210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Východní Slovania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643042" y="4000504"/>
            <a:ext cx="16530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Južní Slovania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643042" y="4572008"/>
            <a:ext cx="198644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Západní Slovania</a:t>
            </a:r>
            <a:endParaRPr lang="sk-SK" dirty="0"/>
          </a:p>
        </p:txBody>
      </p:sp>
      <p:sp>
        <p:nvSpPr>
          <p:cNvPr id="12" name="Pravá zložená zátvorka 11"/>
          <p:cNvSpPr/>
          <p:nvPr/>
        </p:nvSpPr>
        <p:spPr>
          <a:xfrm>
            <a:off x="3929058" y="3643314"/>
            <a:ext cx="928694" cy="128588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4929190" y="3786190"/>
            <a:ext cx="2852063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Usídľovanie </a:t>
            </a:r>
            <a:r>
              <a:rPr lang="sk-SK" u="sng" dirty="0" smtClean="0"/>
              <a:t>slovanských </a:t>
            </a:r>
          </a:p>
          <a:p>
            <a:pPr algn="ctr"/>
            <a:r>
              <a:rPr lang="sk-SK" u="sng" dirty="0" smtClean="0"/>
              <a:t>kmeňov</a:t>
            </a:r>
            <a:r>
              <a:rPr lang="sk-SK" dirty="0" smtClean="0"/>
              <a:t> prebiehalo cca v </a:t>
            </a:r>
          </a:p>
          <a:p>
            <a:pPr algn="ctr"/>
            <a:r>
              <a:rPr lang="sk-SK" b="1" dirty="0" smtClean="0"/>
              <a:t>5 až 7 stor.</a:t>
            </a:r>
            <a:endParaRPr lang="sk-SK" b="1" dirty="0"/>
          </a:p>
        </p:txBody>
      </p:sp>
      <p:cxnSp>
        <p:nvCxnSpPr>
          <p:cNvPr id="15" name="Rovná spojovacia šípka 14"/>
          <p:cNvCxnSpPr>
            <a:stCxn id="11" idx="2"/>
          </p:cNvCxnSpPr>
          <p:nvPr/>
        </p:nvCxnSpPr>
        <p:spPr>
          <a:xfrm rot="16200000" flipH="1">
            <a:off x="3002979" y="4574623"/>
            <a:ext cx="630800" cy="1364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4000496" y="5214950"/>
            <a:ext cx="43396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Na naše územie aj predkovia Slovákov </a:t>
            </a:r>
          </a:p>
          <a:p>
            <a:pPr algn="ctr"/>
            <a:r>
              <a:rPr lang="sk-SK" b="1" u="sng" dirty="0" smtClean="0">
                <a:solidFill>
                  <a:srgbClr val="C00000"/>
                </a:solidFill>
              </a:rPr>
              <a:t>SLOVENI </a:t>
            </a:r>
            <a:endParaRPr lang="sk-SK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dobe sťahovania národov, pri presunoch,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dobyli germánske kmene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Vizigótov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Vandalov </a:t>
            </a:r>
            <a:r>
              <a:rPr lang="sk-SK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krátko po sebe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Rím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(nebol dobytý vyše 700 rokov)...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Koniec antiky, začiatok stredoveku</a:t>
            </a:r>
            <a:endParaRPr lang="sk-SK" dirty="0"/>
          </a:p>
        </p:txBody>
      </p:sp>
      <p:pic>
        <p:nvPicPr>
          <p:cNvPr id="9218" name="Picture 2" descr="Výsledok vyhľadávania obrázkov pre dopyt vanda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072074"/>
            <a:ext cx="2000232" cy="178592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7643834" y="4714884"/>
            <a:ext cx="99257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Vandali</a:t>
            </a:r>
            <a:endParaRPr lang="sk-SK" dirty="0"/>
          </a:p>
        </p:txBody>
      </p:sp>
      <p:pic>
        <p:nvPicPr>
          <p:cNvPr id="9220" name="Picture 4" descr="Výsledok vyhľadávania obrázkov pre dopyt vizigo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2357422" cy="164305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714348" y="4857760"/>
            <a:ext cx="10567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err="1" smtClean="0"/>
              <a:t>Vizigóti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4000496" y="6488668"/>
            <a:ext cx="313739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455</a:t>
            </a:r>
            <a:r>
              <a:rPr lang="sk-SK" dirty="0" smtClean="0"/>
              <a:t> kráľ </a:t>
            </a:r>
            <a:r>
              <a:rPr lang="sk-SK" dirty="0" err="1" smtClean="0"/>
              <a:t>Geiserich</a:t>
            </a:r>
            <a:r>
              <a:rPr lang="sk-SK" dirty="0" smtClean="0"/>
              <a:t> dobyl Rím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2357422" y="3929066"/>
            <a:ext cx="509626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VANDALIZMUS =</a:t>
            </a:r>
            <a:r>
              <a:rPr lang="sk-SK" dirty="0" smtClean="0"/>
              <a:t> svojvoľné poškodzovanie a</a:t>
            </a:r>
          </a:p>
          <a:p>
            <a:r>
              <a:rPr lang="sk-SK" dirty="0" smtClean="0"/>
              <a:t> ničenie verejného alebo súkromného majetku 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2357422" y="5214950"/>
            <a:ext cx="183575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smtClean="0"/>
              <a:t>410</a:t>
            </a:r>
            <a:r>
              <a:rPr lang="sk-SK" dirty="0" smtClean="0"/>
              <a:t> kráľ </a:t>
            </a:r>
            <a:r>
              <a:rPr lang="sk-SK" dirty="0" err="1" smtClean="0"/>
              <a:t>Alarich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476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zanikla </a:t>
            </a:r>
            <a:r>
              <a:rPr lang="sk-SK" sz="2600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Západorímska</a:t>
            </a:r>
            <a:r>
              <a:rPr lang="sk-SK" sz="26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koniec staroveku a začiatok nového obdobia – stredoveku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Na jej troskách vznikali tzv.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barbarské kráľovstvá,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ktoré ako rýchlo vznikali, tak aj poväčšine zanikali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Na troskách </a:t>
            </a:r>
            <a:r>
              <a:rPr lang="sk-SK" dirty="0" err="1" smtClean="0"/>
              <a:t>Západorímskej</a:t>
            </a:r>
            <a:r>
              <a:rPr lang="sk-SK" dirty="0" smtClean="0"/>
              <a:t> ríše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928662" y="5429264"/>
            <a:ext cx="25587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Kráľovstvo </a:t>
            </a:r>
            <a:r>
              <a:rPr lang="sk-SK" dirty="0" err="1" smtClean="0"/>
              <a:t>Ostrogótov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928662" y="4929198"/>
            <a:ext cx="24032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 smtClean="0"/>
              <a:t>Kráľovstvo </a:t>
            </a:r>
            <a:r>
              <a:rPr lang="sk-SK" dirty="0" err="1" smtClean="0"/>
              <a:t>Vizigótov</a:t>
            </a:r>
            <a:endParaRPr lang="sk-SK" dirty="0"/>
          </a:p>
        </p:txBody>
      </p:sp>
      <p:pic>
        <p:nvPicPr>
          <p:cNvPr id="8194" name="Picture 2" descr="PiazzaDelPopol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2357422" cy="1500174"/>
          </a:xfrm>
          <a:prstGeom prst="rect">
            <a:avLst/>
          </a:prstGeom>
          <a:noFill/>
        </p:spPr>
      </p:pic>
      <p:pic>
        <p:nvPicPr>
          <p:cNvPr id="8196" name="Picture 4" descr="Výsledok vyhľadávania obrázkov pre dopyt ravenna okruhla stav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214951"/>
            <a:ext cx="2857488" cy="164305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357158" y="6143644"/>
            <a:ext cx="59298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b="1" dirty="0" err="1" smtClean="0"/>
              <a:t>Ostrogóti</a:t>
            </a:r>
            <a:r>
              <a:rPr lang="sk-SK" b="1" dirty="0" smtClean="0"/>
              <a:t> </a:t>
            </a:r>
            <a:r>
              <a:rPr lang="sk-SK" dirty="0" smtClean="0"/>
              <a:t>sa pokladali za „dedičov“ antickej kultúry, ale</a:t>
            </a:r>
          </a:p>
          <a:p>
            <a:r>
              <a:rPr lang="sk-SK" dirty="0" smtClean="0"/>
              <a:t>väčšinou pamiatky iba ničili..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6357950" y="4572008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Ravenna</a:t>
            </a:r>
            <a:r>
              <a:rPr lang="sk-SK" b="1" dirty="0" smtClean="0"/>
              <a:t> </a:t>
            </a:r>
            <a:r>
              <a:rPr lang="sk-SK" dirty="0" smtClean="0"/>
              <a:t>hlavné mesto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kráľovstva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Ostrogótov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715008" y="0"/>
            <a:ext cx="107914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dirty="0" err="1" smtClean="0"/>
              <a:t>Ravenna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Noví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dobyvatelia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poväčšine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pôvodné obyvateľstvo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vyhnali do hôr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 jeho mestských sídiel...=&gt; mestá spustli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Tiež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ničili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domy, cesty, mosty, vodovody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...=&gt; vymoženosti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antiky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V celej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Európe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sa </a:t>
            </a:r>
            <a:r>
              <a:rPr lang="sk-SK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zmenil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životný štýl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menili sa aj štáty =&gt; ťažšie, drsnejšie podmienky života...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Noví (d)obyvatelia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Pátrame po minulosti – Dejepis pre 5. ročník ZŠ od Kratochvíla a Daniša</a:t>
            </a:r>
          </a:p>
          <a:p>
            <a:r>
              <a:rPr lang="sk-SK" dirty="0" smtClean="0"/>
              <a:t>Dejepis pre 6. ročník ZŠ od </a:t>
            </a:r>
            <a:r>
              <a:rPr lang="sk-SK" dirty="0" err="1" smtClean="0"/>
              <a:t>Tonkovej</a:t>
            </a:r>
            <a:r>
              <a:rPr lang="sk-SK" dirty="0" smtClean="0"/>
              <a:t> a Mihálikovej</a:t>
            </a:r>
          </a:p>
          <a:p>
            <a:r>
              <a:rPr lang="sk-SK" dirty="0" err="1" smtClean="0">
                <a:hlinkClick r:id="rId2"/>
              </a:rPr>
              <a:t>www.wikipedia.com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www.wikipedia.sk</a:t>
            </a:r>
            <a:endParaRPr lang="sk-SK" dirty="0" smtClean="0"/>
          </a:p>
          <a:p>
            <a:r>
              <a:rPr lang="sk-SK" dirty="0" err="1" smtClean="0">
                <a:hlinkClick r:id="rId4"/>
              </a:rPr>
              <a:t>www.wikipedia.cz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 a iné zdroje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Baníctvo a hutníctvo</Template>
  <TotalTime>1176</TotalTime>
  <Words>434</Words>
  <Application>Microsoft Office PowerPoint</Application>
  <PresentationFormat>Prezentácia na obrazovke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Wingdings</vt:lpstr>
      <vt:lpstr>Tvrdý obal</vt:lpstr>
      <vt:lpstr>Ľudia v pohybe, sťahovanie národov a jeho dôsledky</vt:lpstr>
      <vt:lpstr>Stredovek </vt:lpstr>
      <vt:lpstr>Odkiaľ a kam?</vt:lpstr>
      <vt:lpstr>Chaos a plienenie</vt:lpstr>
      <vt:lpstr>Slovania</vt:lpstr>
      <vt:lpstr>Koniec antiky, začiatok stredoveku</vt:lpstr>
      <vt:lpstr>Na troskách Západorímskej ríše </vt:lpstr>
      <vt:lpstr>Noví (d)obyvatelia </vt:lpstr>
      <vt:lpstr>Použitá literatúra a iné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Ľudia v pohybe</dc:title>
  <dc:creator>Valued Acer Customer</dc:creator>
  <cp:lastModifiedBy>Ucitel</cp:lastModifiedBy>
  <cp:revision>109</cp:revision>
  <dcterms:created xsi:type="dcterms:W3CDTF">2013-03-07T08:42:28Z</dcterms:created>
  <dcterms:modified xsi:type="dcterms:W3CDTF">2021-04-15T08:50:41Z</dcterms:modified>
</cp:coreProperties>
</file>