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93AEC-7CBB-48A5-9727-1D44F718ED5B}" v="12" dt="2021-10-21T19:38:03.222"/>
    <p1510:client id="{667FB775-C187-461F-9E21-60689D30DFDD}" v="1226" dt="2021-10-21T19:34:09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93" d="100"/>
          <a:sy n="93" d="100"/>
        </p:scale>
        <p:origin x="-91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246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1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889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11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26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208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633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986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45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91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479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470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638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588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93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499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032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1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xmlns="" id="{D59C2C63-D709-4949-9465-29A52CBEDD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0EFD2038-15D6-4003-8350-AFEC394EEF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91920" y="1399880"/>
            <a:ext cx="7808159" cy="41039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xmlns="" id="{8CF519C2-F6BE-41BE-A50E-54B98359C9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767AD93-AD3E-4C62-97D5-E54E14B2EA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xmlns="" id="{AA443E8D-EC07-4B8F-B370-2A1153F350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41F0AA1-D12D-4FDB-BF66-D9398ED930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12" name="Rounded Rectangle 20">
              <a:extLst>
                <a:ext uri="{FF2B5EF4-FFF2-40B4-BE49-F238E27FC236}">
                  <a16:creationId xmlns:a16="http://schemas.microsoft.com/office/drawing/2014/main" xmlns="" id="{E2B949DE-0178-4942-80DE-811C1AA4FC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84AA86D-EAE1-4E3F-A54C-7F1E390B6D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l-PL" sz="5000" dirty="0"/>
              <a:t>26.09.2021	09.10.2021</a:t>
            </a:r>
            <a:br>
              <a:rPr lang="pl-PL" sz="5000" dirty="0"/>
            </a:br>
            <a:r>
              <a:rPr lang="pl-PL" sz="5000" dirty="0"/>
              <a:t/>
            </a:r>
            <a:br>
              <a:rPr lang="pl-PL" sz="5000" dirty="0"/>
            </a:br>
            <a:r>
              <a:rPr lang="pl-PL" sz="5000" dirty="0">
                <a:solidFill>
                  <a:schemeClr val="bg1"/>
                </a:solidFill>
              </a:rPr>
              <a:t>Projekt </a:t>
            </a:r>
            <a:r>
              <a:rPr lang="pl-PL" sz="5000" dirty="0" smtClean="0">
                <a:solidFill>
                  <a:schemeClr val="bg1"/>
                </a:solidFill>
              </a:rPr>
              <a:t/>
            </a:r>
            <a:br>
              <a:rPr lang="pl-PL" sz="5000" dirty="0" smtClean="0">
                <a:solidFill>
                  <a:schemeClr val="bg1"/>
                </a:solidFill>
              </a:rPr>
            </a:br>
            <a:r>
              <a:rPr lang="pl-PL" sz="5000" dirty="0" smtClean="0">
                <a:solidFill>
                  <a:schemeClr val="bg1"/>
                </a:solidFill>
              </a:rPr>
              <a:t>,,Kompetencje Bez </a:t>
            </a:r>
            <a:r>
              <a:rPr lang="pl-PL" sz="5000" dirty="0">
                <a:solidFill>
                  <a:schemeClr val="bg1"/>
                </a:solidFill>
              </a:rPr>
              <a:t>Granic''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92398" y="3470692"/>
            <a:ext cx="6815669" cy="1910273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accent4"/>
                </a:solidFill>
              </a:rPr>
              <a:t>Prezentacje wykonali:</a:t>
            </a:r>
          </a:p>
          <a:p>
            <a:r>
              <a:rPr lang="pl-PL" b="1" dirty="0"/>
              <a:t>Dariusz Malewicz</a:t>
            </a:r>
          </a:p>
          <a:p>
            <a:r>
              <a:rPr lang="pl-PL" b="1" dirty="0"/>
              <a:t>Krystian Krawczyk</a:t>
            </a:r>
          </a:p>
          <a:p>
            <a:r>
              <a:rPr lang="pl-PL" b="1" dirty="0"/>
              <a:t>Bartosz Miduch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772CE55-4C36-44F1-A9BD-379BEB8431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FA733C-B530-4503-975D-69AB5989AC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tretch/>
        </p:blipFill>
        <p:spPr>
          <a:xfrm rot="14940000">
            <a:off x="14066104" y="7967898"/>
            <a:ext cx="2273233" cy="174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xmlns="" id="{22AC0F86-9A78-4E84-A4B4-ADB8B2629A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AF78B9E-8BE2-4706-9377-A05FA25ABA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2CDFDE2-4DB3-4623-BA21-187D1B710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D74B2AA-1443-4E9B-8462-F7F5B8525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BB652B6-7300-49EC-9422-EF5342492A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0" name="Picture 16">
              <a:extLst>
                <a:ext uri="{FF2B5EF4-FFF2-40B4-BE49-F238E27FC236}">
                  <a16:creationId xmlns:a16="http://schemas.microsoft.com/office/drawing/2014/main" xmlns="" id="{D0909587-01DE-424D-A15F-DAA28CF2CD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B9785CF-7499-4EEE-8AB2-12E033F8C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4100" dirty="0"/>
              <a:t>Czas wolny w projekcie</a:t>
            </a:r>
          </a:p>
        </p:txBody>
      </p:sp>
      <p:sp>
        <p:nvSpPr>
          <p:cNvPr id="12" name="Rectangle 18">
            <a:extLst>
              <a:ext uri="{FF2B5EF4-FFF2-40B4-BE49-F238E27FC236}">
                <a16:creationId xmlns:a16="http://schemas.microsoft.com/office/drawing/2014/main" xmlns="" id="{69A54E25-1C05-48E5-A5CC-3778C1D363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osoba, podłoże, wewnątrz, pozujący&#10;&#10;Opis wygenerowany automatycznie">
            <a:extLst>
              <a:ext uri="{FF2B5EF4-FFF2-40B4-BE49-F238E27FC236}">
                <a16:creationId xmlns:a16="http://schemas.microsoft.com/office/drawing/2014/main" xmlns="" id="{02BAB526-6022-4C56-A023-A5BF7FDA4E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34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E5D0023-B23E-4823-8D72-B07FFF8CAE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851E8D4-F57B-4A0D-967F-38F4260A7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dirty="0"/>
              <a:t>Czas wolny poświęcaliśmy na integracje z innymi uczestnikami projektu z różnych stron świata takich jak :</a:t>
            </a:r>
            <a:endParaRPr lang="pl-PL"/>
          </a:p>
          <a:p>
            <a:pPr>
              <a:lnSpc>
                <a:spcPct val="90000"/>
              </a:lnSpc>
              <a:buSzPct val="114999"/>
            </a:pPr>
            <a:r>
              <a:rPr lang="pl-PL" dirty="0"/>
              <a:t>Bułgaria</a:t>
            </a:r>
            <a:endParaRPr lang="pl-PL"/>
          </a:p>
          <a:p>
            <a:pPr>
              <a:lnSpc>
                <a:spcPct val="90000"/>
              </a:lnSpc>
              <a:buSzPct val="114999"/>
            </a:pPr>
            <a:r>
              <a:rPr lang="pl-PL" dirty="0"/>
              <a:t>Cypr</a:t>
            </a:r>
            <a:endParaRPr lang="pl-PL"/>
          </a:p>
          <a:p>
            <a:pPr>
              <a:lnSpc>
                <a:spcPct val="90000"/>
              </a:lnSpc>
              <a:buSzPct val="114999"/>
            </a:pPr>
            <a:r>
              <a:rPr lang="pl-PL" dirty="0"/>
              <a:t>Słowacja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582905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428C1455-18F2-4B6A-B07E-2B31728BC2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4C7D59C-11EB-4B8B-B5DD-A73CB69586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246E6BC9-FAE3-4F4B-B4B0-78753079BD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A969418E-DB10-4886-85CE-BB603C895A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9B775CB6-A84D-4EFF-AA4B-123FD2944E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0297512A-9FDF-4EA1-8247-FA7BE647B5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0C73F7F-8ED9-4D24-AFA2-E270AF92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98" y="982132"/>
            <a:ext cx="4752626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400"/>
              <a:t>Poznawanie niemieckiej kultury poprzez wycieczki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29FB2B0-46A7-41CD-996A-B837EB0B48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4976495" cy="4641088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1" descr="Obraz zawierający zewnętrzne, niebo, budynek, kościół&#10;&#10;Opis wygenerowany automatycznie">
            <a:extLst>
              <a:ext uri="{FF2B5EF4-FFF2-40B4-BE49-F238E27FC236}">
                <a16:creationId xmlns:a16="http://schemas.microsoft.com/office/drawing/2014/main" xmlns="" id="{BA7BEFAF-E837-453D-90D8-04B140DDFF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03" r="1" b="17238"/>
          <a:stretch/>
        </p:blipFill>
        <p:spPr>
          <a:xfrm>
            <a:off x="1247209" y="1254050"/>
            <a:ext cx="2508652" cy="250922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593735B-142F-4703-AF97-9E4693978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93147" y="1254050"/>
            <a:ext cx="2021427" cy="1511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4" descr="Obraz zawierający niebo, zewnętrzne, budynek, budynek administracji publicznej&#10;&#10;Opis wygenerowany automatycznie">
            <a:extLst>
              <a:ext uri="{FF2B5EF4-FFF2-40B4-BE49-F238E27FC236}">
                <a16:creationId xmlns:a16="http://schemas.microsoft.com/office/drawing/2014/main" xmlns="" id="{D805B508-944C-47BF-855F-E7570F69BA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2" r="5" b="5"/>
          <a:stretch/>
        </p:blipFill>
        <p:spPr>
          <a:xfrm>
            <a:off x="3893147" y="1254050"/>
            <a:ext cx="2021427" cy="151193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6D0B581B-6F81-44B8-8D75-3D6C15057D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93951" y="2400639"/>
            <a:ext cx="4389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877318F-7135-4A7B-9C3B-68736EED28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47209" y="3922106"/>
            <a:ext cx="2494212" cy="16557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az 13" descr="Obraz zawierający niebo, zewnętrzne&#10;&#10;Opis wygenerowany automatycznie">
            <a:extLst>
              <a:ext uri="{FF2B5EF4-FFF2-40B4-BE49-F238E27FC236}">
                <a16:creationId xmlns:a16="http://schemas.microsoft.com/office/drawing/2014/main" xmlns="" id="{37DA026E-25A5-4799-AFC0-9BE2C7DF4A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382" r="2" b="1"/>
          <a:stretch/>
        </p:blipFill>
        <p:spPr>
          <a:xfrm>
            <a:off x="1247209" y="3922106"/>
            <a:ext cx="2494212" cy="1655734"/>
          </a:xfrm>
          <a:prstGeom prst="rect">
            <a:avLst/>
          </a:prstGeom>
        </p:spPr>
      </p:pic>
      <p:pic>
        <p:nvPicPr>
          <p:cNvPr id="12" name="Obraz 12" descr="Obraz zawierający zewnętrzne, niebo, stare, miejsce kultu&#10;&#10;Opis wygenerowany automatycznie">
            <a:extLst>
              <a:ext uri="{FF2B5EF4-FFF2-40B4-BE49-F238E27FC236}">
                <a16:creationId xmlns:a16="http://schemas.microsoft.com/office/drawing/2014/main" xmlns="" id="{2264E26A-614E-4F98-8563-A24573CF1F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0" b="-2"/>
          <a:stretch/>
        </p:blipFill>
        <p:spPr>
          <a:xfrm>
            <a:off x="3910152" y="2919155"/>
            <a:ext cx="1996622" cy="265868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77E7AB7-902A-42B6-935C-ADD15F0A3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198" y="2556932"/>
            <a:ext cx="4752626" cy="3318936"/>
          </a:xfrm>
        </p:spPr>
        <p:txBody>
          <a:bodyPr>
            <a:normAutofit/>
          </a:bodyPr>
          <a:lstStyle/>
          <a:p>
            <a:r>
              <a:rPr lang="pl-PL" dirty="0"/>
              <a:t>Także w weekendy braliśmy udział w wycieczkach edukacyjnych po takich miastach niemieckich </a:t>
            </a:r>
            <a:r>
              <a:rPr lang="pl-PL" dirty="0" err="1"/>
              <a:t>jak:d</a:t>
            </a:r>
          </a:p>
          <a:p>
            <a:pPr>
              <a:buSzPct val="114999"/>
            </a:pPr>
            <a:r>
              <a:rPr lang="pl-PL" dirty="0"/>
              <a:t>-</a:t>
            </a:r>
            <a:r>
              <a:rPr lang="pl-PL" dirty="0" err="1"/>
              <a:t>Leipzig</a:t>
            </a:r>
          </a:p>
          <a:p>
            <a:pPr>
              <a:buSzPct val="114999"/>
            </a:pPr>
            <a:r>
              <a:rPr lang="pl-PL" dirty="0"/>
              <a:t>-Berlin</a:t>
            </a:r>
          </a:p>
          <a:p>
            <a:pPr>
              <a:buSzPct val="114999"/>
            </a:pPr>
            <a:r>
              <a:rPr lang="pl-PL" dirty="0"/>
              <a:t>-Drezno</a:t>
            </a:r>
          </a:p>
        </p:txBody>
      </p:sp>
    </p:spTree>
    <p:extLst>
      <p:ext uri="{BB962C8B-B14F-4D97-AF65-F5344CB8AC3E}">
        <p14:creationId xmlns:p14="http://schemas.microsoft.com/office/powerpoint/2010/main" val="137226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2723366-C73B-4ED6-ADEF-29911C6BC5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7A4152-8E41-4D1C-B88C-57C5C430A6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631" y="484632"/>
            <a:ext cx="11222737" cy="147963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7EA2D88-16AC-411B-9739-04A80EAC4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21" y="796374"/>
            <a:ext cx="10583158" cy="880027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Dziękujemy za uwagę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99F76F5-72D4-4814-9169-8F535AEEB8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0747" y="648377"/>
            <a:ext cx="10890504" cy="115214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6202988-4466-42C5-B33A-AFABF051B4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86000"/>
            <a:ext cx="12192000" cy="4572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62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F3DC281-0F59-44B2-BA25-727A76904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612256"/>
            <a:ext cx="9601196" cy="32636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chemeClr val="accent4"/>
                </a:solidFill>
                <a:ea typeface="+mn-lt"/>
                <a:cs typeface="+mn-lt"/>
              </a:rPr>
              <a:t>  </a:t>
            </a:r>
            <a:r>
              <a:rPr lang="pl-PL" sz="5400" b="1" dirty="0">
                <a:solidFill>
                  <a:schemeClr val="accent4"/>
                </a:solidFill>
                <a:ea typeface="+mn-lt"/>
                <a:cs typeface="+mn-lt"/>
              </a:rPr>
              <a:t>Prezentacje wykonali:</a:t>
            </a:r>
            <a:endParaRPr lang="en-US" sz="4400" dirty="0">
              <a:solidFill>
                <a:schemeClr val="accent4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pl-PL" sz="4000" dirty="0">
                <a:ea typeface="+mn-lt"/>
                <a:cs typeface="+mn-lt"/>
              </a:rPr>
              <a:t>Dariusz Malewicz</a:t>
            </a:r>
            <a:endParaRPr lang="en-US" sz="4000">
              <a:ea typeface="+mn-lt"/>
              <a:cs typeface="+mn-lt"/>
            </a:endParaRPr>
          </a:p>
          <a:p>
            <a:pPr marL="0" indent="0" algn="ctr">
              <a:buSzPct val="114999"/>
              <a:buNone/>
            </a:pPr>
            <a:r>
              <a:rPr lang="pl-PL" sz="4000" dirty="0">
                <a:ea typeface="+mn-lt"/>
                <a:cs typeface="+mn-lt"/>
              </a:rPr>
              <a:t>Krystian Krawczyk</a:t>
            </a:r>
            <a:endParaRPr lang="en-US" sz="400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pl-PL" sz="4000" dirty="0">
                <a:ea typeface="+mn-lt"/>
                <a:cs typeface="+mn-lt"/>
              </a:rPr>
              <a:t>Bartosz </a:t>
            </a:r>
            <a:r>
              <a:rPr lang="pl-PL" sz="4000" err="1">
                <a:ea typeface="+mn-lt"/>
                <a:cs typeface="+mn-lt"/>
              </a:rPr>
              <a:t>Miduch</a:t>
            </a:r>
            <a:endParaRPr lang="en-US" sz="2800">
              <a:ea typeface="+mn-lt"/>
              <a:cs typeface="+mn-lt"/>
            </a:endParaRPr>
          </a:p>
          <a:p>
            <a:pPr algn="ctr">
              <a:buSzPct val="114999"/>
            </a:pPr>
            <a:endParaRPr lang="pl-PL" dirty="0">
              <a:ea typeface="+mn-lt"/>
              <a:cs typeface="+mn-lt"/>
            </a:endParaRPr>
          </a:p>
          <a:p>
            <a:pPr>
              <a:buSzPct val="114999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107460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2AC0F86-9A78-4E84-A4B4-ADB8B2629A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AF78B9E-8BE2-4706-9377-A05FA25ABA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2CDFDE2-4DB3-4623-BA21-187D1B710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D74B2AA-1443-4E9B-8462-F7F5B8525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9BB652B6-7300-49EC-9422-EF5342492A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0909587-01DE-424D-A15F-DAA28CF2CD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4A4ECCD-30B4-40A6-91F8-2D3025C0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>
                <a:latin typeface="Comic Sans MS"/>
              </a:rPr>
              <a:t>Początek Projektu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9A54E25-1C05-48E5-A5CC-3778C1D363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, stół, wewnątrz, komputer&#10;&#10;Opis wygenerowany automatycznie">
            <a:extLst>
              <a:ext uri="{FF2B5EF4-FFF2-40B4-BE49-F238E27FC236}">
                <a16:creationId xmlns:a16="http://schemas.microsoft.com/office/drawing/2014/main" xmlns="" id="{EEC90684-6B42-4F2C-A112-5ABDE964F5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30" b="204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E5D0023-B23E-4823-8D72-B07FFF8CAE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F5844CC-8215-438F-9E4B-063003811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Projekt zaczęliśmy od zapoznania się z pracownią jak i dostępnym tam sprzętem.</a:t>
            </a:r>
          </a:p>
          <a:p>
            <a:pPr marL="0" indent="0">
              <a:buNone/>
            </a:pPr>
            <a:r>
              <a:rPr lang="pl-PL" dirty="0"/>
              <a:t>Opowiedziano nam o przepisach pracowni jak i BHP .</a:t>
            </a:r>
          </a:p>
        </p:txBody>
      </p:sp>
    </p:spTree>
    <p:extLst>
      <p:ext uri="{BB962C8B-B14F-4D97-AF65-F5344CB8AC3E}">
        <p14:creationId xmlns:p14="http://schemas.microsoft.com/office/powerpoint/2010/main" val="14568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2AC0F86-9A78-4E84-A4B4-ADB8B2629A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AF78B9E-8BE2-4706-9377-A05FA25ABA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2CDFDE2-4DB3-4623-BA21-187D1B710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74B2AA-1443-4E9B-8462-F7F5B8525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9BB652B6-7300-49EC-9422-EF5342492A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0909587-01DE-424D-A15F-DAA28CF2CD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EE51A50-4143-47BB-8B54-B1BA6D7B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700" b="1"/>
              <a:t>Pierwsze kroki w projekcie 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9A54E25-1C05-48E5-A5CC-3778C1D363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6311CE97-E00D-4F59-9F8C-B052029734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33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E5D0023-B23E-4823-8D72-B07FFF8CAE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59D7E08-FE3F-4559-B6DF-E37F33FD9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dirty="0"/>
              <a:t>Projekt zaczęliśmy od poznania języków programowania takich jak </a:t>
            </a:r>
            <a:r>
              <a:rPr lang="pl-PL" dirty="0" err="1"/>
              <a:t>html</a:t>
            </a:r>
            <a:r>
              <a:rPr lang="pl-PL" dirty="0"/>
              <a:t> i </a:t>
            </a:r>
            <a:r>
              <a:rPr lang="pl-PL" dirty="0" err="1"/>
              <a:t>css</a:t>
            </a:r>
            <a:r>
              <a:rPr lang="pl-PL" dirty="0"/>
              <a:t>.</a:t>
            </a:r>
            <a:endParaRPr lang="pl-PL"/>
          </a:p>
          <a:p>
            <a:pPr>
              <a:lnSpc>
                <a:spcPct val="90000"/>
              </a:lnSpc>
              <a:buSzPct val="114999"/>
            </a:pPr>
            <a:r>
              <a:rPr lang="pl-PL" dirty="0"/>
              <a:t>Wiedza z poznania owych języków przyda nam się później w pisaniu stron internetowych.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678286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75E66D3F-14EA-4BCD-819B-EEF581746B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49D3EDE-CC3B-4573-A04B-26F32F1B2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00D0D4B-CC81-434D-B595-71AA691923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B8047919-8C66-4EF3-9979-FB7112EB6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00195C4-7BCF-469C-A003-AC2F0D2F91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EE82425-33CD-4CF1-9623-91BECE687F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D7BB29F-89F5-4EED-90D5-B40A6B8FD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262626"/>
                </a:solidFill>
              </a:rPr>
              <a:t>Język </a:t>
            </a:r>
            <a:r>
              <a:rPr lang="pl-PL" dirty="0" err="1">
                <a:solidFill>
                  <a:schemeClr val="tx1"/>
                </a:solidFill>
              </a:rPr>
              <a:t>Html</a:t>
            </a:r>
            <a:endParaRPr lang="pl-PL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D5289D1-D3B7-4C53-823E-280A79C02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xmlns="" id="{543406D2-5D3B-4F56-A33B-8B80CC84C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513" y="1208925"/>
            <a:ext cx="3224764" cy="42901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456CE10-0EE3-4503-ACF3-1D53A6FDBB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B379F47-9E6F-4ED6-ABE2-BFEEA38E1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r>
              <a:rPr lang="pl-PL" b="1">
                <a:solidFill>
                  <a:srgbClr val="262626"/>
                </a:solidFill>
                <a:ea typeface="+mn-lt"/>
                <a:cs typeface="+mn-lt"/>
              </a:rPr>
              <a:t>HTML</a:t>
            </a:r>
            <a:r>
              <a:rPr lang="pl-PL">
                <a:solidFill>
                  <a:srgbClr val="262626"/>
                </a:solidFill>
                <a:ea typeface="+mn-lt"/>
                <a:cs typeface="+mn-lt"/>
              </a:rPr>
              <a:t> :jest to kod używany do tworzenia struktury strony i jej zawartości. Na przykład treść może być uporządkowana w obrębie zestawu akapitów, listy punktowanych punktów lub tabel obrazów i danych.</a:t>
            </a:r>
            <a:endParaRPr lang="pl-PL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0480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xmlns="" id="{75E66D3F-14EA-4BCD-819B-EEF581746B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xmlns="" id="{D49D3EDE-CC3B-4573-A04B-26F32F1B2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00D0D4B-CC81-434D-B595-71AA691923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xmlns="" id="{B8047919-8C66-4EF3-9979-FB7112EB6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00195C4-7BCF-469C-A003-AC2F0D2F91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xmlns="" id="{CEE82425-33CD-4CF1-9623-91BECE687F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DDC6B07-D63F-4042-A42B-292FDCE9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262626"/>
                </a:solidFill>
              </a:rPr>
              <a:t>Język </a:t>
            </a:r>
            <a:r>
              <a:rPr lang="pl-PL" b="1">
                <a:solidFill>
                  <a:srgbClr val="262626"/>
                </a:solidFill>
              </a:rPr>
              <a:t>CSS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D5289D1-D3B7-4C53-823E-280A79C02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xmlns="" id="{2BB2A2F6-A63D-4DC9-9DB8-BD42FAFB3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041" y="1410208"/>
            <a:ext cx="2894085" cy="385878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456CE10-0EE3-4503-ACF3-1D53A6FDBB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ED1140B-96A6-4C11-A0A3-5B8E5EC06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262626"/>
                </a:solidFill>
              </a:rPr>
              <a:t>CSS-</a:t>
            </a:r>
            <a:r>
              <a:rPr lang="pl-PL" b="1">
                <a:solidFill>
                  <a:srgbClr val="262626"/>
                </a:solidFill>
                <a:ea typeface="+mn-lt"/>
                <a:cs typeface="+mn-lt"/>
              </a:rPr>
              <a:t>język</a:t>
            </a:r>
            <a:r>
              <a:rPr lang="pl-PL">
                <a:solidFill>
                  <a:srgbClr val="262626"/>
                </a:solidFill>
                <a:ea typeface="+mn-lt"/>
                <a:cs typeface="+mn-lt"/>
              </a:rPr>
              <a:t> służący do opisu formy prezentacji (wyświetlania) stron WWW. </a:t>
            </a:r>
            <a:r>
              <a:rPr lang="pl-PL" b="1">
                <a:solidFill>
                  <a:srgbClr val="262626"/>
                </a:solidFill>
                <a:ea typeface="+mn-lt"/>
                <a:cs typeface="+mn-lt"/>
              </a:rPr>
              <a:t>CSS</a:t>
            </a:r>
            <a:r>
              <a:rPr lang="pl-PL">
                <a:solidFill>
                  <a:srgbClr val="262626"/>
                </a:solidFill>
                <a:ea typeface="+mn-lt"/>
                <a:cs typeface="+mn-lt"/>
              </a:rPr>
              <a:t> został opracowany przez organizację W3C w 1996 r. jako potomek </a:t>
            </a:r>
            <a:r>
              <a:rPr lang="pl-PL" b="1">
                <a:solidFill>
                  <a:srgbClr val="262626"/>
                </a:solidFill>
                <a:ea typeface="+mn-lt"/>
                <a:cs typeface="+mn-lt"/>
              </a:rPr>
              <a:t>języka</a:t>
            </a:r>
            <a:r>
              <a:rPr lang="pl-PL">
                <a:solidFill>
                  <a:srgbClr val="262626"/>
                </a:solidFill>
                <a:ea typeface="+mn-lt"/>
                <a:cs typeface="+mn-lt"/>
              </a:rPr>
              <a:t> DSSSL przeznaczony do używania w połączeniu z SGML-em.</a:t>
            </a:r>
          </a:p>
        </p:txBody>
      </p:sp>
    </p:spTree>
    <p:extLst>
      <p:ext uri="{BB962C8B-B14F-4D97-AF65-F5344CB8AC3E}">
        <p14:creationId xmlns:p14="http://schemas.microsoft.com/office/powerpoint/2010/main" val="39575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AB009EAA-F670-4D42-8911-6A21B1F65B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80206C9E-7738-444F-A788-ED23F4EDD1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B8DC4A6B-1E68-43BA-B47E-0B0C776F56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CCB474FC-CC12-46CA-8EF1-F654805279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33EE96D9-8AE9-44F2-91DD-FD9889F74F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C7D798CA-E264-49B2-B648-CE3C104A1A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BAB4E51-BAE9-48B1-A846-C664B4DBB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98" y="982132"/>
            <a:ext cx="4752626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4100"/>
              <a:t>Kolejne kroki w projekcie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3BD8BA9-5094-40E2-8C0D-0D5249710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4" y="1092200"/>
            <a:ext cx="4976494" cy="4659376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651AFF08-2660-4C5B-80A0-4CF0F7DBBE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47209" y="1254051"/>
            <a:ext cx="2508652" cy="2094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mężczyzna, wewnątrz, stojące&#10;&#10;Opis wygenerowany automatycznie">
            <a:extLst>
              <a:ext uri="{FF2B5EF4-FFF2-40B4-BE49-F238E27FC236}">
                <a16:creationId xmlns:a16="http://schemas.microsoft.com/office/drawing/2014/main" xmlns="" id="{F943415E-B0E2-47B0-B261-438F656324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5" r="-2" b="21496"/>
          <a:stretch/>
        </p:blipFill>
        <p:spPr>
          <a:xfrm>
            <a:off x="1621108" y="1406769"/>
            <a:ext cx="1746655" cy="174706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1806480-925F-4DC7-B73F-16E710A81A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93021" y="1254051"/>
            <a:ext cx="2013752" cy="1507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osoba&#10;&#10;Opis wygenerowany automatycznie">
            <a:extLst>
              <a:ext uri="{FF2B5EF4-FFF2-40B4-BE49-F238E27FC236}">
                <a16:creationId xmlns:a16="http://schemas.microsoft.com/office/drawing/2014/main" xmlns="" id="{6AF82249-C026-47C1-8F52-CDB02E09CC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" b="281"/>
          <a:stretch/>
        </p:blipFill>
        <p:spPr>
          <a:xfrm>
            <a:off x="4122295" y="1402315"/>
            <a:ext cx="1586931" cy="1186961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7C657E24-673F-4631-943F-4F2814C599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93951" y="2400639"/>
            <a:ext cx="4389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64766E3-106B-4330-A3FD-48DBCCBB62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47209" y="3509434"/>
            <a:ext cx="2508652" cy="208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17" descr="Obraz zawierający podłoże, wewnątrz, drewniane&#10;&#10;Opis wygenerowany automatycznie">
            <a:extLst>
              <a:ext uri="{FF2B5EF4-FFF2-40B4-BE49-F238E27FC236}">
                <a16:creationId xmlns:a16="http://schemas.microsoft.com/office/drawing/2014/main" xmlns="" id="{80A6AC83-6A36-4981-8B31-A17D6FB2E9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78" y="3727362"/>
            <a:ext cx="2201116" cy="165083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BAAD6469-661E-41B8-A999-5CCAA8CBFA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10024" y="2917369"/>
            <a:ext cx="1996749" cy="2678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osoba&#10;&#10;Opis wygenerowany automatycznie">
            <a:extLst>
              <a:ext uri="{FF2B5EF4-FFF2-40B4-BE49-F238E27FC236}">
                <a16:creationId xmlns:a16="http://schemas.microsoft.com/office/drawing/2014/main" xmlns="" id="{91B73ADE-E407-4FD1-969F-AF39AF3DFF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-6" b="125"/>
          <a:stretch/>
        </p:blipFill>
        <p:spPr>
          <a:xfrm>
            <a:off x="4072560" y="3150267"/>
            <a:ext cx="1686401" cy="224558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856EF3C-9DB4-40BC-A5C7-37D232AF3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198" y="2556932"/>
            <a:ext cx="4752626" cy="3318936"/>
          </a:xfrm>
        </p:spPr>
        <p:txBody>
          <a:bodyPr>
            <a:normAutofit/>
          </a:bodyPr>
          <a:lstStyle/>
          <a:p>
            <a:r>
              <a:rPr lang="pl-PL" sz="1800"/>
              <a:t>Naszym kolejnym zadaniem było zamontowanie gniazdek , smart switchy i światła jako podstawa do sterowania nimi zdalnie.</a:t>
            </a:r>
          </a:p>
        </p:txBody>
      </p:sp>
    </p:spTree>
    <p:extLst>
      <p:ext uri="{BB962C8B-B14F-4D97-AF65-F5344CB8AC3E}">
        <p14:creationId xmlns:p14="http://schemas.microsoft.com/office/powerpoint/2010/main" val="198285370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2AC0F86-9A78-4E84-A4B4-ADB8B2629A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AF78B9E-8BE2-4706-9377-A05FA25ABA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2CDFDE2-4DB3-4623-BA21-187D1B710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74B2AA-1443-4E9B-8462-F7F5B8525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9BB652B6-7300-49EC-9422-EF5342492A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0909587-01DE-424D-A15F-DAA28CF2CD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9254C13-72FD-49F6-BC16-E3AF78B90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4100"/>
              <a:t>Instalacja </a:t>
            </a:r>
            <a:r>
              <a:rPr lang="pl-PL" sz="4100" err="1"/>
              <a:t>SmartHome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9A54E25-1C05-48E5-A5CC-3778C1D363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ściana, wewnątrz&#10;&#10;Opis wygenerowany automatycznie">
            <a:extLst>
              <a:ext uri="{FF2B5EF4-FFF2-40B4-BE49-F238E27FC236}">
                <a16:creationId xmlns:a16="http://schemas.microsoft.com/office/drawing/2014/main" xmlns="" id="{702BE052-3E6A-4B0A-B6FB-B204525D8B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34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E5D0023-B23E-4823-8D72-B07FFF8CAE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705E44A-E039-4BAA-93A8-C66F4CF24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dirty="0"/>
              <a:t>Po poprawnym montażu przeszliśmy do sparowania urządzeń z zdalnym sterowaniem i ustawienia rutyny jaką sztuczna inteligencja aktywuje po ustawieniu głosowej komendy aktywacyjnej.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837299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1C7711F-3983-4AB1-AFDE-96F7C06514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9BC9D38-9241-4F71-9B45-73827299E4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D302979-39A3-4421-821D-94D6E00BCE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8E001BA-C181-4F47-9ABC-DF4C85AB4F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7EF07F1E-BD52-4B06-A38E-BF29F8E285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68BE646-889B-49C2-95AF-90BAE5D29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20FDA1F-155E-41F9-A462-A122F4274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>
            <a:normAutofit/>
          </a:bodyPr>
          <a:lstStyle/>
          <a:p>
            <a:r>
              <a:rPr lang="pl-PL" dirty="0"/>
              <a:t>Finalne kroki w projekcie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3085476-B49E-49ED-87D2-1165E69D26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wewnątrz, ściana, toaleta, zlew&#10;&#10;Opis wygenerowany automatycznie">
            <a:extLst>
              <a:ext uri="{FF2B5EF4-FFF2-40B4-BE49-F238E27FC236}">
                <a16:creationId xmlns:a16="http://schemas.microsoft.com/office/drawing/2014/main" xmlns="" id="{8023134F-D981-424D-8FFF-DE6AA7BA46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7473"/>
          <a:stretch/>
        </p:blipFill>
        <p:spPr>
          <a:xfrm>
            <a:off x="1412683" y="1410208"/>
            <a:ext cx="2433793" cy="385878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9BA5C68-DFCC-4101-8403-F96781CDDD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26508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8342928-4FC2-467B-A943-5932CCC2C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482" y="2556932"/>
            <a:ext cx="6260114" cy="3318936"/>
          </a:xfrm>
        </p:spPr>
        <p:txBody>
          <a:bodyPr>
            <a:normAutofit/>
          </a:bodyPr>
          <a:lstStyle/>
          <a:p>
            <a:r>
              <a:rPr lang="pl-PL" dirty="0"/>
              <a:t>Pod koniec projektu zaczęliśmy konfigurację mini serwera.</a:t>
            </a:r>
          </a:p>
        </p:txBody>
      </p:sp>
    </p:spTree>
    <p:extLst>
      <p:ext uri="{BB962C8B-B14F-4D97-AF65-F5344CB8AC3E}">
        <p14:creationId xmlns:p14="http://schemas.microsoft.com/office/powerpoint/2010/main" val="20548278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E13EA690-3E46-4734-B577-2ABC2C11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1BDD458-A659-4F0A-8038-738C3F39D5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8F792791-84CE-47AA-BB9B-37B92497AF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529672B-07B1-4DA2-BD2A-C421B1FBAE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8E902B0-5E87-4F1F-9249-F11B511EC9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C71F2CD6-3F1D-4272-B95F-DF779709E7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75B754B-1557-480A-AB96-2360BC45B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>
            <a:normAutofit/>
          </a:bodyPr>
          <a:lstStyle/>
          <a:p>
            <a:r>
              <a:rPr lang="pl-PL" dirty="0"/>
              <a:t>Ustawanie mini serwera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02D7A57-9708-42D3-BE0A-D2D5AEBBB7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4" y="1092200"/>
            <a:ext cx="3072384" cy="453542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, komputer, wewnątrz, osoba&#10;&#10;Opis wygenerowany automatycznie">
            <a:extLst>
              <a:ext uri="{FF2B5EF4-FFF2-40B4-BE49-F238E27FC236}">
                <a16:creationId xmlns:a16="http://schemas.microsoft.com/office/drawing/2014/main" xmlns="" id="{963B3994-58F1-4740-8B2A-A2C986D81E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84" r="328" b="-1"/>
          <a:stretch/>
        </p:blipFill>
        <p:spPr>
          <a:xfrm>
            <a:off x="1257236" y="1255007"/>
            <a:ext cx="2743200" cy="221971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75B9B75-E178-411B-BA12-D67B08861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44033" y="2400639"/>
            <a:ext cx="6035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az 4" descr="Obraz zawierający tekst, osoba, komputer, computer&#10;&#10;Opis wygenerowany automatycznie">
            <a:extLst>
              <a:ext uri="{FF2B5EF4-FFF2-40B4-BE49-F238E27FC236}">
                <a16:creationId xmlns:a16="http://schemas.microsoft.com/office/drawing/2014/main" xmlns="" id="{3144DBFF-65BA-4C74-BA6C-A28239782C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58"/>
          <a:stretch/>
        </p:blipFill>
        <p:spPr>
          <a:xfrm>
            <a:off x="1257236" y="3474720"/>
            <a:ext cx="2743200" cy="198831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4985A18-EEFA-4261-B737-C4AAE4504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1496" y="2556932"/>
            <a:ext cx="6260114" cy="3318936"/>
          </a:xfrm>
        </p:spPr>
        <p:txBody>
          <a:bodyPr>
            <a:normAutofit/>
          </a:bodyPr>
          <a:lstStyle/>
          <a:p>
            <a:r>
              <a:rPr lang="pl-PL" dirty="0"/>
              <a:t>Ustawialiśmy w mini serwerze takie funkcje jak :</a:t>
            </a:r>
          </a:p>
          <a:p>
            <a:pPr>
              <a:buSzPct val="114999"/>
            </a:pPr>
            <a:r>
              <a:rPr lang="pl-PL" dirty="0"/>
              <a:t>-Alarm przeciw włamaniowy</a:t>
            </a:r>
          </a:p>
          <a:p>
            <a:pPr>
              <a:buSzPct val="114999"/>
            </a:pPr>
            <a:r>
              <a:rPr lang="pl-PL" dirty="0"/>
              <a:t>-Zdalnie sterowanie drzwiami</a:t>
            </a:r>
          </a:p>
          <a:p>
            <a:pPr>
              <a:buSzPct val="114999"/>
            </a:pPr>
            <a:r>
              <a:rPr lang="pl-PL" dirty="0"/>
              <a:t>-Zdalne sterowanie bramą</a:t>
            </a:r>
          </a:p>
          <a:p>
            <a:pPr>
              <a:buSzPct val="114999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245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192</Words>
  <Application>Microsoft Office PowerPoint</Application>
  <PresentationFormat>Niestandardowy</PresentationFormat>
  <Paragraphs>41</Paragraphs>
  <Slides>12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Organic</vt:lpstr>
      <vt:lpstr>26.09.2021 09.10.2021  Projekt  ,,Kompetencje Bez Granic''</vt:lpstr>
      <vt:lpstr>Początek Projektu</vt:lpstr>
      <vt:lpstr>Pierwsze kroki w projekcie </vt:lpstr>
      <vt:lpstr>Język Html</vt:lpstr>
      <vt:lpstr>Język CSS</vt:lpstr>
      <vt:lpstr>Kolejne kroki w projekcie</vt:lpstr>
      <vt:lpstr>Instalacja SmartHome</vt:lpstr>
      <vt:lpstr>Finalne kroki w projekcie</vt:lpstr>
      <vt:lpstr>Ustawanie mini serwera</vt:lpstr>
      <vt:lpstr>Czas wolny w projekcie</vt:lpstr>
      <vt:lpstr>Poznawanie niemieckiej kultury poprzez wycieczki</vt:lpstr>
      <vt:lpstr>Dziękujemy za uwagę 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Kazimierz</dc:creator>
  <cp:lastModifiedBy>Kazimierz</cp:lastModifiedBy>
  <cp:revision>242</cp:revision>
  <dcterms:created xsi:type="dcterms:W3CDTF">2021-10-21T18:47:05Z</dcterms:created>
  <dcterms:modified xsi:type="dcterms:W3CDTF">2021-12-29T11:58:45Z</dcterms:modified>
</cp:coreProperties>
</file>